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33"/>
  </p:notesMasterIdLst>
  <p:sldIdLst>
    <p:sldId id="256" r:id="rId2"/>
    <p:sldId id="372" r:id="rId3"/>
    <p:sldId id="334" r:id="rId4"/>
    <p:sldId id="385" r:id="rId5"/>
    <p:sldId id="283" r:id="rId6"/>
    <p:sldId id="273" r:id="rId7"/>
    <p:sldId id="392" r:id="rId8"/>
    <p:sldId id="420" r:id="rId9"/>
    <p:sldId id="409" r:id="rId10"/>
    <p:sldId id="410" r:id="rId11"/>
    <p:sldId id="384" r:id="rId12"/>
    <p:sldId id="383" r:id="rId13"/>
    <p:sldId id="376" r:id="rId14"/>
    <p:sldId id="425" r:id="rId15"/>
    <p:sldId id="424" r:id="rId16"/>
    <p:sldId id="418" r:id="rId17"/>
    <p:sldId id="419" r:id="rId18"/>
    <p:sldId id="417" r:id="rId19"/>
    <p:sldId id="426" r:id="rId20"/>
    <p:sldId id="422" r:id="rId21"/>
    <p:sldId id="423" r:id="rId22"/>
    <p:sldId id="330" r:id="rId23"/>
    <p:sldId id="295" r:id="rId24"/>
    <p:sldId id="414" r:id="rId25"/>
    <p:sldId id="405" r:id="rId26"/>
    <p:sldId id="427" r:id="rId27"/>
    <p:sldId id="415" r:id="rId28"/>
    <p:sldId id="416" r:id="rId29"/>
    <p:sldId id="323" r:id="rId30"/>
    <p:sldId id="324" r:id="rId31"/>
    <p:sldId id="268" r:id="rId3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CA5"/>
    <a:srgbClr val="8BCBB7"/>
    <a:srgbClr val="8ACAB7"/>
    <a:srgbClr val="2F7C8A"/>
    <a:srgbClr val="19697F"/>
    <a:srgbClr val="FFFF00"/>
    <a:srgbClr val="F5F26E"/>
    <a:srgbClr val="6A6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0417D-3FD9-7644-8E08-8F5C3AA1B6FA}" v="203" dt="2024-03-10T22:41:35.393"/>
    <p1510:client id="{4B7CB612-E49D-4D02-B2EF-34342AF1448F}" v="1324" dt="2024-03-10T16:41:46.416"/>
    <p1510:client id="{57DA4E99-36EB-43FE-B29D-02DB0D758640}" v="60" dt="2024-03-10T21:39:57.943"/>
    <p1510:client id="{9D1D926A-C620-4BDC-A72C-485068E9D72E}" v="378" dt="2024-03-11T08:19:33.718"/>
    <p1510:client id="{BE9E3A00-3E29-4527-BACD-129ED8160473}" v="52" dt="2024-03-10T11:20:21.156"/>
  </p1510:revLst>
</p1510:revInfo>
</file>

<file path=ppt/tableStyles.xml><?xml version="1.0" encoding="utf-8"?>
<a:tblStyleLst xmlns:a="http://schemas.openxmlformats.org/drawingml/2006/main" def="{36EB6CFA-31A3-433C-BC6F-D6F6CDA5ACA2}">
  <a:tblStyle styleId="{36EB6CFA-31A3-433C-BC6F-D6F6CDA5A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azadeh, Farangis" userId="5c05ace0-36f7-49bc-8607-6bb14161283c" providerId="ADAL" clId="{57DA4E99-36EB-43FE-B29D-02DB0D758640}"/>
    <pc:docChg chg="custSel modSld sldOrd">
      <pc:chgData name="Rezazadeh, Farangis" userId="5c05ace0-36f7-49bc-8607-6bb14161283c" providerId="ADAL" clId="{57DA4E99-36EB-43FE-B29D-02DB0D758640}" dt="2024-03-10T21:39:57.943" v="150" actId="20577"/>
      <pc:docMkLst>
        <pc:docMk/>
      </pc:docMkLst>
      <pc:sldChg chg="modSp mod">
        <pc:chgData name="Rezazadeh, Farangis" userId="5c05ace0-36f7-49bc-8607-6bb14161283c" providerId="ADAL" clId="{57DA4E99-36EB-43FE-B29D-02DB0D758640}" dt="2024-03-10T21:39:57.943" v="150" actId="20577"/>
        <pc:sldMkLst>
          <pc:docMk/>
          <pc:sldMk cId="3885085765" sldId="295"/>
        </pc:sldMkLst>
        <pc:spChg chg="mod">
          <ac:chgData name="Rezazadeh, Farangis" userId="5c05ace0-36f7-49bc-8607-6bb14161283c" providerId="ADAL" clId="{57DA4E99-36EB-43FE-B29D-02DB0D758640}" dt="2024-03-10T21:39:57.943" v="150" actId="20577"/>
          <ac:spMkLst>
            <pc:docMk/>
            <pc:sldMk cId="3885085765" sldId="295"/>
            <ac:spMk id="4" creationId="{430B44B2-82BD-0001-6238-D0547998FCD6}"/>
          </ac:spMkLst>
        </pc:spChg>
      </pc:sldChg>
      <pc:sldChg chg="addSp delSp modSp mod">
        <pc:chgData name="Rezazadeh, Farangis" userId="5c05ace0-36f7-49bc-8607-6bb14161283c" providerId="ADAL" clId="{57DA4E99-36EB-43FE-B29D-02DB0D758640}" dt="2024-03-10T21:28:22.115" v="149" actId="20577"/>
        <pc:sldMkLst>
          <pc:docMk/>
          <pc:sldMk cId="3806254923" sldId="324"/>
        </pc:sldMkLst>
        <pc:spChg chg="del">
          <ac:chgData name="Rezazadeh, Farangis" userId="5c05ace0-36f7-49bc-8607-6bb14161283c" providerId="ADAL" clId="{57DA4E99-36EB-43FE-B29D-02DB0D758640}" dt="2024-03-10T16:30:58.636" v="106" actId="478"/>
          <ac:spMkLst>
            <pc:docMk/>
            <pc:sldMk cId="3806254923" sldId="324"/>
            <ac:spMk id="2" creationId="{C4D2455E-6FEC-82A7-420E-B4BA199F6BF5}"/>
          </ac:spMkLst>
        </pc:spChg>
        <pc:spChg chg="mod">
          <ac:chgData name="Rezazadeh, Farangis" userId="5c05ace0-36f7-49bc-8607-6bb14161283c" providerId="ADAL" clId="{57DA4E99-36EB-43FE-B29D-02DB0D758640}" dt="2024-03-10T21:28:22.115" v="149" actId="20577"/>
          <ac:spMkLst>
            <pc:docMk/>
            <pc:sldMk cId="3806254923" sldId="324"/>
            <ac:spMk id="7" creationId="{E2D4E3BA-A63E-4787-95E2-56C0D5334222}"/>
          </ac:spMkLst>
        </pc:spChg>
        <pc:spChg chg="add del mod">
          <ac:chgData name="Rezazadeh, Farangis" userId="5c05ace0-36f7-49bc-8607-6bb14161283c" providerId="ADAL" clId="{57DA4E99-36EB-43FE-B29D-02DB0D758640}" dt="2024-03-10T16:31:27.426" v="109" actId="478"/>
          <ac:spMkLst>
            <pc:docMk/>
            <pc:sldMk cId="3806254923" sldId="324"/>
            <ac:spMk id="8" creationId="{8D68E84E-A0D6-B363-CE36-F03C11A7F0C8}"/>
          </ac:spMkLst>
        </pc:spChg>
        <pc:spChg chg="add mod">
          <ac:chgData name="Rezazadeh, Farangis" userId="5c05ace0-36f7-49bc-8607-6bb14161283c" providerId="ADAL" clId="{57DA4E99-36EB-43FE-B29D-02DB0D758640}" dt="2024-03-10T16:34:43.553" v="120" actId="1076"/>
          <ac:spMkLst>
            <pc:docMk/>
            <pc:sldMk cId="3806254923" sldId="324"/>
            <ac:spMk id="11" creationId="{0A162B46-B081-31B7-86EE-4CFD3ED9D453}"/>
          </ac:spMkLst>
        </pc:spChg>
        <pc:picChg chg="add del mod">
          <ac:chgData name="Rezazadeh, Farangis" userId="5c05ace0-36f7-49bc-8607-6bb14161283c" providerId="ADAL" clId="{57DA4E99-36EB-43FE-B29D-02DB0D758640}" dt="2024-03-10T16:31:34.885" v="111" actId="478"/>
          <ac:picMkLst>
            <pc:docMk/>
            <pc:sldMk cId="3806254923" sldId="324"/>
            <ac:picMk id="5" creationId="{00002B08-8574-0817-E13C-ED46575AA0B8}"/>
          </ac:picMkLst>
        </pc:picChg>
        <pc:picChg chg="add del mod">
          <ac:chgData name="Rezazadeh, Farangis" userId="5c05ace0-36f7-49bc-8607-6bb14161283c" providerId="ADAL" clId="{57DA4E99-36EB-43FE-B29D-02DB0D758640}" dt="2024-03-10T16:32:11.120" v="116" actId="478"/>
          <ac:picMkLst>
            <pc:docMk/>
            <pc:sldMk cId="3806254923" sldId="324"/>
            <ac:picMk id="10" creationId="{1B5929F7-6C5E-BBD2-3F97-510A89ACBF99}"/>
          </ac:picMkLst>
        </pc:picChg>
      </pc:sldChg>
      <pc:sldChg chg="addSp modSp mod">
        <pc:chgData name="Rezazadeh, Farangis" userId="5c05ace0-36f7-49bc-8607-6bb14161283c" providerId="ADAL" clId="{57DA4E99-36EB-43FE-B29D-02DB0D758640}" dt="2024-03-08T18:55:29.840" v="89" actId="14100"/>
        <pc:sldMkLst>
          <pc:docMk/>
          <pc:sldMk cId="2682799512" sldId="334"/>
        </pc:sldMkLst>
        <pc:picChg chg="add mod">
          <ac:chgData name="Rezazadeh, Farangis" userId="5c05ace0-36f7-49bc-8607-6bb14161283c" providerId="ADAL" clId="{57DA4E99-36EB-43FE-B29D-02DB0D758640}" dt="2024-03-08T18:55:29.840" v="89" actId="14100"/>
          <ac:picMkLst>
            <pc:docMk/>
            <pc:sldMk cId="2682799512" sldId="334"/>
            <ac:picMk id="6" creationId="{09B09E0F-C080-8193-2C1F-CA75E4056833}"/>
          </ac:picMkLst>
        </pc:picChg>
      </pc:sldChg>
      <pc:sldChg chg="addSp modSp mod">
        <pc:chgData name="Rezazadeh, Farangis" userId="5c05ace0-36f7-49bc-8607-6bb14161283c" providerId="ADAL" clId="{57DA4E99-36EB-43FE-B29D-02DB0D758640}" dt="2024-03-10T21:21:30.230" v="130" actId="20577"/>
        <pc:sldMkLst>
          <pc:docMk/>
          <pc:sldMk cId="864962230" sldId="416"/>
        </pc:sldMkLst>
        <pc:spChg chg="mod">
          <ac:chgData name="Rezazadeh, Farangis" userId="5c05ace0-36f7-49bc-8607-6bb14161283c" providerId="ADAL" clId="{57DA4E99-36EB-43FE-B29D-02DB0D758640}" dt="2024-03-08T18:52:35.988" v="68" actId="20577"/>
          <ac:spMkLst>
            <pc:docMk/>
            <pc:sldMk cId="864962230" sldId="416"/>
            <ac:spMk id="6" creationId="{14BC38E6-4462-7A99-AC51-E6183ED2450A}"/>
          </ac:spMkLst>
        </pc:spChg>
        <pc:graphicFrameChg chg="add mod modGraphic">
          <ac:chgData name="Rezazadeh, Farangis" userId="5c05ace0-36f7-49bc-8607-6bb14161283c" providerId="ADAL" clId="{57DA4E99-36EB-43FE-B29D-02DB0D758640}" dt="2024-03-10T21:21:30.230" v="130" actId="20577"/>
          <ac:graphicFrameMkLst>
            <pc:docMk/>
            <pc:sldMk cId="864962230" sldId="416"/>
            <ac:graphicFrameMk id="3" creationId="{DA703FF8-8A50-657D-1873-84F8E0373BA4}"/>
          </ac:graphicFrameMkLst>
        </pc:graphicFrameChg>
      </pc:sldChg>
      <pc:sldChg chg="ord">
        <pc:chgData name="Rezazadeh, Farangis" userId="5c05ace0-36f7-49bc-8607-6bb14161283c" providerId="ADAL" clId="{57DA4E99-36EB-43FE-B29D-02DB0D758640}" dt="2024-03-10T21:27:05.576" v="132"/>
        <pc:sldMkLst>
          <pc:docMk/>
          <pc:sldMk cId="3891223439" sldId="418"/>
        </pc:sldMkLst>
      </pc:sldChg>
      <pc:sldChg chg="addSp delSp modSp mod">
        <pc:chgData name="Rezazadeh, Farangis" userId="5c05ace0-36f7-49bc-8607-6bb14161283c" providerId="ADAL" clId="{57DA4E99-36EB-43FE-B29D-02DB0D758640}" dt="2024-03-08T18:30:11.154" v="33" actId="21"/>
        <pc:sldMkLst>
          <pc:docMk/>
          <pc:sldMk cId="2814096940" sldId="419"/>
        </pc:sldMkLst>
        <pc:spChg chg="add del mod">
          <ac:chgData name="Rezazadeh, Farangis" userId="5c05ace0-36f7-49bc-8607-6bb14161283c" providerId="ADAL" clId="{57DA4E99-36EB-43FE-B29D-02DB0D758640}" dt="2024-03-08T18:20:10.247" v="6" actId="478"/>
          <ac:spMkLst>
            <pc:docMk/>
            <pc:sldMk cId="2814096940" sldId="419"/>
            <ac:spMk id="2" creationId="{A347CB0F-3977-7003-824D-176F20FA2B92}"/>
          </ac:spMkLst>
        </pc:spChg>
        <pc:graphicFrameChg chg="add del mod modGraphic">
          <ac:chgData name="Rezazadeh, Farangis" userId="5c05ace0-36f7-49bc-8607-6bb14161283c" providerId="ADAL" clId="{57DA4E99-36EB-43FE-B29D-02DB0D758640}" dt="2024-03-08T18:30:11.154" v="33" actId="21"/>
          <ac:graphicFrameMkLst>
            <pc:docMk/>
            <pc:sldMk cId="2814096940" sldId="419"/>
            <ac:graphicFrameMk id="3" creationId="{DA703FF8-8A50-657D-1873-84F8E0373BA4}"/>
          </ac:graphicFrameMkLst>
        </pc:graphicFrameChg>
        <pc:graphicFrameChg chg="add del modGraphic">
          <ac:chgData name="Rezazadeh, Farangis" userId="5c05ace0-36f7-49bc-8607-6bb14161283c" providerId="ADAL" clId="{57DA4E99-36EB-43FE-B29D-02DB0D758640}" dt="2024-03-08T18:26:24.051" v="23" actId="478"/>
          <ac:graphicFrameMkLst>
            <pc:docMk/>
            <pc:sldMk cId="2814096940" sldId="419"/>
            <ac:graphicFrameMk id="4" creationId="{8C218AB6-ECA0-504D-73A2-2E06A7E7767A}"/>
          </ac:graphicFrameMkLst>
        </pc:graphicFrameChg>
      </pc:sldChg>
    </pc:docChg>
  </pc:docChgLst>
  <pc:docChgLst>
    <pc:chgData name="Shabani, Mohammadreza" userId="5b745f6f-15df-4cc2-a785-9aec2746196d" providerId="ADAL" clId="{43A0417D-3FD9-7644-8E08-8F5C3AA1B6FA}"/>
    <pc:docChg chg="undo custSel modSld">
      <pc:chgData name="Shabani, Mohammadreza" userId="5b745f6f-15df-4cc2-a785-9aec2746196d" providerId="ADAL" clId="{43A0417D-3FD9-7644-8E08-8F5C3AA1B6FA}" dt="2024-03-10T22:41:35.393" v="201" actId="20577"/>
      <pc:docMkLst>
        <pc:docMk/>
      </pc:docMkLst>
      <pc:sldChg chg="modNotesTx">
        <pc:chgData name="Shabani, Mohammadreza" userId="5b745f6f-15df-4cc2-a785-9aec2746196d" providerId="ADAL" clId="{43A0417D-3FD9-7644-8E08-8F5C3AA1B6FA}" dt="2024-03-10T21:41:46.693" v="142" actId="20577"/>
        <pc:sldMkLst>
          <pc:docMk/>
          <pc:sldMk cId="0" sldId="256"/>
        </pc:sldMkLst>
      </pc:sldChg>
      <pc:sldChg chg="addSp delSp mod">
        <pc:chgData name="Shabani, Mohammadreza" userId="5b745f6f-15df-4cc2-a785-9aec2746196d" providerId="ADAL" clId="{43A0417D-3FD9-7644-8E08-8F5C3AA1B6FA}" dt="2024-03-10T21:39:40.873" v="116" actId="478"/>
        <pc:sldMkLst>
          <pc:docMk/>
          <pc:sldMk cId="0" sldId="268"/>
        </pc:sldMkLst>
        <pc:spChg chg="add del">
          <ac:chgData name="Shabani, Mohammadreza" userId="5b745f6f-15df-4cc2-a785-9aec2746196d" providerId="ADAL" clId="{43A0417D-3FD9-7644-8E08-8F5C3AA1B6FA}" dt="2024-03-10T21:39:40.873" v="116" actId="478"/>
          <ac:spMkLst>
            <pc:docMk/>
            <pc:sldMk cId="0" sldId="268"/>
            <ac:spMk id="206" creationId="{00000000-0000-0000-0000-000000000000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1:14.874" v="138" actId="478"/>
        <pc:sldMkLst>
          <pc:docMk/>
          <pc:sldMk cId="3479075270" sldId="283"/>
        </pc:sldMkLst>
        <pc:spChg chg="del">
          <ac:chgData name="Shabani, Mohammadreza" userId="5b745f6f-15df-4cc2-a785-9aec2746196d" providerId="ADAL" clId="{43A0417D-3FD9-7644-8E08-8F5C3AA1B6FA}" dt="2024-03-10T21:41:14.874" v="138" actId="478"/>
          <ac:spMkLst>
            <pc:docMk/>
            <pc:sldMk cId="3479075270" sldId="283"/>
            <ac:spMk id="4" creationId="{EF7361D8-3026-5C56-1968-303372CED4F0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0:06.992" v="124" actId="478"/>
        <pc:sldMkLst>
          <pc:docMk/>
          <pc:sldMk cId="3885085765" sldId="295"/>
        </pc:sldMkLst>
        <pc:spChg chg="del">
          <ac:chgData name="Shabani, Mohammadreza" userId="5b745f6f-15df-4cc2-a785-9aec2746196d" providerId="ADAL" clId="{43A0417D-3FD9-7644-8E08-8F5C3AA1B6FA}" dt="2024-03-10T21:40:06.992" v="124" actId="478"/>
          <ac:spMkLst>
            <pc:docMk/>
            <pc:sldMk cId="3885085765" sldId="295"/>
            <ac:spMk id="4" creationId="{430B44B2-82BD-0001-6238-D0547998FCD6}"/>
          </ac:spMkLst>
        </pc:spChg>
      </pc:sldChg>
      <pc:sldChg chg="delSp mod">
        <pc:chgData name="Shabani, Mohammadreza" userId="5b745f6f-15df-4cc2-a785-9aec2746196d" providerId="ADAL" clId="{43A0417D-3FD9-7644-8E08-8F5C3AA1B6FA}" dt="2024-03-10T21:39:51.455" v="121" actId="478"/>
        <pc:sldMkLst>
          <pc:docMk/>
          <pc:sldMk cId="2396208262" sldId="323"/>
        </pc:sldMkLst>
        <pc:spChg chg="del">
          <ac:chgData name="Shabani, Mohammadreza" userId="5b745f6f-15df-4cc2-a785-9aec2746196d" providerId="ADAL" clId="{43A0417D-3FD9-7644-8E08-8F5C3AA1B6FA}" dt="2024-03-10T21:39:51.455" v="121" actId="478"/>
          <ac:spMkLst>
            <pc:docMk/>
            <pc:sldMk cId="2396208262" sldId="323"/>
            <ac:spMk id="4" creationId="{75A990AB-4641-E5DD-28FB-529D4FB3EC76}"/>
          </ac:spMkLst>
        </pc:spChg>
      </pc:sldChg>
      <pc:sldChg chg="addSp delSp modSp mod">
        <pc:chgData name="Shabani, Mohammadreza" userId="5b745f6f-15df-4cc2-a785-9aec2746196d" providerId="ADAL" clId="{43A0417D-3FD9-7644-8E08-8F5C3AA1B6FA}" dt="2024-03-10T21:39:47.995" v="120" actId="478"/>
        <pc:sldMkLst>
          <pc:docMk/>
          <pc:sldMk cId="3806254923" sldId="324"/>
        </pc:sldMkLst>
        <pc:spChg chg="add del mod">
          <ac:chgData name="Shabani, Mohammadreza" userId="5b745f6f-15df-4cc2-a785-9aec2746196d" providerId="ADAL" clId="{43A0417D-3FD9-7644-8E08-8F5C3AA1B6FA}" dt="2024-03-10T21:39:45.035" v="118" actId="478"/>
          <ac:spMkLst>
            <pc:docMk/>
            <pc:sldMk cId="3806254923" sldId="324"/>
            <ac:spMk id="3" creationId="{08CA6D20-B4D6-3B29-2857-26188A97AD85}"/>
          </ac:spMkLst>
        </pc:spChg>
        <pc:spChg chg="del mod">
          <ac:chgData name="Shabani, Mohammadreza" userId="5b745f6f-15df-4cc2-a785-9aec2746196d" providerId="ADAL" clId="{43A0417D-3FD9-7644-8E08-8F5C3AA1B6FA}" dt="2024-03-10T21:39:47.995" v="120" actId="478"/>
          <ac:spMkLst>
            <pc:docMk/>
            <pc:sldMk cId="3806254923" sldId="324"/>
            <ac:spMk id="4" creationId="{430B44B2-82BD-0001-6238-D0547998FCD6}"/>
          </ac:spMkLst>
        </pc:spChg>
        <pc:spChg chg="add del mod">
          <ac:chgData name="Shabani, Mohammadreza" userId="5b745f6f-15df-4cc2-a785-9aec2746196d" providerId="ADAL" clId="{43A0417D-3FD9-7644-8E08-8F5C3AA1B6FA}" dt="2024-03-10T21:39:45.035" v="118" actId="478"/>
          <ac:spMkLst>
            <pc:docMk/>
            <pc:sldMk cId="3806254923" sldId="324"/>
            <ac:spMk id="7" creationId="{E2D4E3BA-A63E-4787-95E2-56C0D5334222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0:11.986" v="125" actId="478"/>
        <pc:sldMkLst>
          <pc:docMk/>
          <pc:sldMk cId="181380658" sldId="330"/>
        </pc:sldMkLst>
        <pc:spChg chg="del">
          <ac:chgData name="Shabani, Mohammadreza" userId="5b745f6f-15df-4cc2-a785-9aec2746196d" providerId="ADAL" clId="{43A0417D-3FD9-7644-8E08-8F5C3AA1B6FA}" dt="2024-03-10T21:40:11.986" v="125" actId="478"/>
          <ac:spMkLst>
            <pc:docMk/>
            <pc:sldMk cId="181380658" sldId="330"/>
            <ac:spMk id="179" creationId="{00000000-0000-0000-0000-000000000000}"/>
          </ac:spMkLst>
        </pc:spChg>
      </pc:sldChg>
      <pc:sldChg chg="delSp modSp mod">
        <pc:chgData name="Shabani, Mohammadreza" userId="5b745f6f-15df-4cc2-a785-9aec2746196d" providerId="ADAL" clId="{43A0417D-3FD9-7644-8E08-8F5C3AA1B6FA}" dt="2024-03-10T21:47:22.292" v="148" actId="14100"/>
        <pc:sldMkLst>
          <pc:docMk/>
          <pc:sldMk cId="2682799512" sldId="334"/>
        </pc:sldMkLst>
        <pc:spChg chg="del">
          <ac:chgData name="Shabani, Mohammadreza" userId="5b745f6f-15df-4cc2-a785-9aec2746196d" providerId="ADAL" clId="{43A0417D-3FD9-7644-8E08-8F5C3AA1B6FA}" dt="2024-03-10T21:41:24.107" v="140" actId="478"/>
          <ac:spMkLst>
            <pc:docMk/>
            <pc:sldMk cId="2682799512" sldId="334"/>
            <ac:spMk id="4" creationId="{44BEC5FB-3199-7D18-6CED-8BCAAFF78C76}"/>
          </ac:spMkLst>
        </pc:spChg>
        <pc:picChg chg="mod">
          <ac:chgData name="Shabani, Mohammadreza" userId="5b745f6f-15df-4cc2-a785-9aec2746196d" providerId="ADAL" clId="{43A0417D-3FD9-7644-8E08-8F5C3AA1B6FA}" dt="2024-03-10T21:47:16.007" v="147" actId="14100"/>
          <ac:picMkLst>
            <pc:docMk/>
            <pc:sldMk cId="2682799512" sldId="334"/>
            <ac:picMk id="6" creationId="{09B09E0F-C080-8193-2C1F-CA75E4056833}"/>
          </ac:picMkLst>
        </pc:picChg>
        <pc:picChg chg="mod">
          <ac:chgData name="Shabani, Mohammadreza" userId="5b745f6f-15df-4cc2-a785-9aec2746196d" providerId="ADAL" clId="{43A0417D-3FD9-7644-8E08-8F5C3AA1B6FA}" dt="2024-03-10T21:47:22.292" v="148" actId="14100"/>
          <ac:picMkLst>
            <pc:docMk/>
            <pc:sldMk cId="2682799512" sldId="334"/>
            <ac:picMk id="7" creationId="{5E8DBE83-0012-F9FA-8D86-3D3AD26FEE32}"/>
          </ac:picMkLst>
        </pc:picChg>
        <pc:picChg chg="mod">
          <ac:chgData name="Shabani, Mohammadreza" userId="5b745f6f-15df-4cc2-a785-9aec2746196d" providerId="ADAL" clId="{43A0417D-3FD9-7644-8E08-8F5C3AA1B6FA}" dt="2024-03-10T21:47:07.224" v="145" actId="14100"/>
          <ac:picMkLst>
            <pc:docMk/>
            <pc:sldMk cId="2682799512" sldId="334"/>
            <ac:picMk id="9" creationId="{E8170748-F4B1-B183-0FD2-BAE7F46D9996}"/>
          </ac:picMkLst>
        </pc:picChg>
        <pc:picChg chg="mod">
          <ac:chgData name="Shabani, Mohammadreza" userId="5b745f6f-15df-4cc2-a785-9aec2746196d" providerId="ADAL" clId="{43A0417D-3FD9-7644-8E08-8F5C3AA1B6FA}" dt="2024-03-10T21:47:10.825" v="146" actId="14100"/>
          <ac:picMkLst>
            <pc:docMk/>
            <pc:sldMk cId="2682799512" sldId="334"/>
            <ac:picMk id="11" creationId="{128A521F-84F6-B307-ABC8-DDAEF0A3FC9F}"/>
          </ac:picMkLst>
        </pc:picChg>
      </pc:sldChg>
      <pc:sldChg chg="delSp mod">
        <pc:chgData name="Shabani, Mohammadreza" userId="5b745f6f-15df-4cc2-a785-9aec2746196d" providerId="ADAL" clId="{43A0417D-3FD9-7644-8E08-8F5C3AA1B6FA}" dt="2024-03-10T21:41:27.525" v="141" actId="478"/>
        <pc:sldMkLst>
          <pc:docMk/>
          <pc:sldMk cId="922241349" sldId="372"/>
        </pc:sldMkLst>
        <pc:spChg chg="del">
          <ac:chgData name="Shabani, Mohammadreza" userId="5b745f6f-15df-4cc2-a785-9aec2746196d" providerId="ADAL" clId="{43A0417D-3FD9-7644-8E08-8F5C3AA1B6FA}" dt="2024-03-10T21:41:27.525" v="141" actId="478"/>
          <ac:spMkLst>
            <pc:docMk/>
            <pc:sldMk cId="922241349" sldId="372"/>
            <ac:spMk id="4" creationId="{EF7361D8-3026-5C56-1968-303372CED4F0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0:47.606" v="132" actId="478"/>
        <pc:sldMkLst>
          <pc:docMk/>
          <pc:sldMk cId="4114998858" sldId="383"/>
        </pc:sldMkLst>
        <pc:spChg chg="del">
          <ac:chgData name="Shabani, Mohammadreza" userId="5b745f6f-15df-4cc2-a785-9aec2746196d" providerId="ADAL" clId="{43A0417D-3FD9-7644-8E08-8F5C3AA1B6FA}" dt="2024-03-10T21:40:47.606" v="132" actId="478"/>
          <ac:spMkLst>
            <pc:docMk/>
            <pc:sldMk cId="4114998858" sldId="383"/>
            <ac:spMk id="4" creationId="{44BEC5FB-3199-7D18-6CED-8BCAAFF78C76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0:52.662" v="133" actId="478"/>
        <pc:sldMkLst>
          <pc:docMk/>
          <pc:sldMk cId="2908026482" sldId="384"/>
        </pc:sldMkLst>
        <pc:spChg chg="del">
          <ac:chgData name="Shabani, Mohammadreza" userId="5b745f6f-15df-4cc2-a785-9aec2746196d" providerId="ADAL" clId="{43A0417D-3FD9-7644-8E08-8F5C3AA1B6FA}" dt="2024-03-10T21:40:52.662" v="133" actId="478"/>
          <ac:spMkLst>
            <pc:docMk/>
            <pc:sldMk cId="2908026482" sldId="384"/>
            <ac:spMk id="4" creationId="{EF7361D8-3026-5C56-1968-303372CED4F0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1:19.809" v="139" actId="478"/>
        <pc:sldMkLst>
          <pc:docMk/>
          <pc:sldMk cId="740538091" sldId="385"/>
        </pc:sldMkLst>
        <pc:spChg chg="del">
          <ac:chgData name="Shabani, Mohammadreza" userId="5b745f6f-15df-4cc2-a785-9aec2746196d" providerId="ADAL" clId="{43A0417D-3FD9-7644-8E08-8F5C3AA1B6FA}" dt="2024-03-10T21:41:19.809" v="139" actId="478"/>
          <ac:spMkLst>
            <pc:docMk/>
            <pc:sldMk cId="740538091" sldId="385"/>
            <ac:spMk id="4" creationId="{44BEC5FB-3199-7D18-6CED-8BCAAFF78C76}"/>
          </ac:spMkLst>
        </pc:spChg>
      </pc:sldChg>
      <pc:sldChg chg="addSp delSp modSp mod">
        <pc:chgData name="Shabani, Mohammadreza" userId="5b745f6f-15df-4cc2-a785-9aec2746196d" providerId="ADAL" clId="{43A0417D-3FD9-7644-8E08-8F5C3AA1B6FA}" dt="2024-03-10T22:41:35.393" v="201" actId="20577"/>
        <pc:sldMkLst>
          <pc:docMk/>
          <pc:sldMk cId="410487728" sldId="392"/>
        </pc:sldMkLst>
        <pc:spChg chg="del">
          <ac:chgData name="Shabani, Mohammadreza" userId="5b745f6f-15df-4cc2-a785-9aec2746196d" providerId="ADAL" clId="{43A0417D-3FD9-7644-8E08-8F5C3AA1B6FA}" dt="2024-03-10T21:41:07.904" v="137" actId="478"/>
          <ac:spMkLst>
            <pc:docMk/>
            <pc:sldMk cId="410487728" sldId="392"/>
            <ac:spMk id="4" creationId="{1F140B5A-8B1C-0507-97C0-2895393AA6BA}"/>
          </ac:spMkLst>
        </pc:spChg>
        <pc:spChg chg="mod">
          <ac:chgData name="Shabani, Mohammadreza" userId="5b745f6f-15df-4cc2-a785-9aec2746196d" providerId="ADAL" clId="{43A0417D-3FD9-7644-8E08-8F5C3AA1B6FA}" dt="2024-03-10T22:41:35.393" v="201" actId="20577"/>
          <ac:spMkLst>
            <pc:docMk/>
            <pc:sldMk cId="410487728" sldId="392"/>
            <ac:spMk id="20" creationId="{1F51EAE0-870C-24F8-4BD4-9CA74472AFF6}"/>
          </ac:spMkLst>
        </pc:spChg>
        <pc:picChg chg="add mod">
          <ac:chgData name="Shabani, Mohammadreza" userId="5b745f6f-15df-4cc2-a785-9aec2746196d" providerId="ADAL" clId="{43A0417D-3FD9-7644-8E08-8F5C3AA1B6FA}" dt="2024-03-10T22:36:20.290" v="200" actId="1076"/>
          <ac:picMkLst>
            <pc:docMk/>
            <pc:sldMk cId="410487728" sldId="392"/>
            <ac:picMk id="1026" creationId="{DF124000-2C63-6C6E-3C40-91257A17ACFF}"/>
          </ac:picMkLst>
        </pc:picChg>
      </pc:sldChg>
      <pc:sldChg chg="modSp mod">
        <pc:chgData name="Shabani, Mohammadreza" userId="5b745f6f-15df-4cc2-a785-9aec2746196d" providerId="ADAL" clId="{43A0417D-3FD9-7644-8E08-8F5C3AA1B6FA}" dt="2024-03-10T21:23:08.238" v="13" actId="20577"/>
        <pc:sldMkLst>
          <pc:docMk/>
          <pc:sldMk cId="93520361" sldId="405"/>
        </pc:sldMkLst>
        <pc:graphicFrameChg chg="modGraphic">
          <ac:chgData name="Shabani, Mohammadreza" userId="5b745f6f-15df-4cc2-a785-9aec2746196d" providerId="ADAL" clId="{43A0417D-3FD9-7644-8E08-8F5C3AA1B6FA}" dt="2024-03-10T21:23:08.238" v="13" actId="20577"/>
          <ac:graphicFrameMkLst>
            <pc:docMk/>
            <pc:sldMk cId="93520361" sldId="405"/>
            <ac:graphicFrameMk id="7" creationId="{A17A9795-2B9A-29CF-01CD-04E686AF4F4A}"/>
          </ac:graphicFrameMkLst>
        </pc:graphicFrameChg>
      </pc:sldChg>
      <pc:sldChg chg="delSp mod">
        <pc:chgData name="Shabani, Mohammadreza" userId="5b745f6f-15df-4cc2-a785-9aec2746196d" providerId="ADAL" clId="{43A0417D-3FD9-7644-8E08-8F5C3AA1B6FA}" dt="2024-03-10T21:40:58.363" v="135" actId="478"/>
        <pc:sldMkLst>
          <pc:docMk/>
          <pc:sldMk cId="1710927690" sldId="409"/>
        </pc:sldMkLst>
        <pc:spChg chg="del">
          <ac:chgData name="Shabani, Mohammadreza" userId="5b745f6f-15df-4cc2-a785-9aec2746196d" providerId="ADAL" clId="{43A0417D-3FD9-7644-8E08-8F5C3AA1B6FA}" dt="2024-03-10T21:40:58.363" v="135" actId="478"/>
          <ac:spMkLst>
            <pc:docMk/>
            <pc:sldMk cId="1710927690" sldId="409"/>
            <ac:spMk id="4" creationId="{EF7361D8-3026-5C56-1968-303372CED4F0}"/>
          </ac:spMkLst>
        </pc:spChg>
      </pc:sldChg>
      <pc:sldChg chg="delSp modSp mod">
        <pc:chgData name="Shabani, Mohammadreza" userId="5b745f6f-15df-4cc2-a785-9aec2746196d" providerId="ADAL" clId="{43A0417D-3FD9-7644-8E08-8F5C3AA1B6FA}" dt="2024-03-10T22:29:02.390" v="197" actId="14100"/>
        <pc:sldMkLst>
          <pc:docMk/>
          <pc:sldMk cId="1202769142" sldId="410"/>
        </pc:sldMkLst>
        <pc:spChg chg="del">
          <ac:chgData name="Shabani, Mohammadreza" userId="5b745f6f-15df-4cc2-a785-9aec2746196d" providerId="ADAL" clId="{43A0417D-3FD9-7644-8E08-8F5C3AA1B6FA}" dt="2024-03-10T21:40:55.294" v="134" actId="478"/>
          <ac:spMkLst>
            <pc:docMk/>
            <pc:sldMk cId="1202769142" sldId="410"/>
            <ac:spMk id="4" creationId="{44BEC5FB-3199-7D18-6CED-8BCAAFF78C76}"/>
          </ac:spMkLst>
        </pc:spChg>
        <pc:spChg chg="mod">
          <ac:chgData name="Shabani, Mohammadreza" userId="5b745f6f-15df-4cc2-a785-9aec2746196d" providerId="ADAL" clId="{43A0417D-3FD9-7644-8E08-8F5C3AA1B6FA}" dt="2024-03-10T22:29:02.390" v="197" actId="14100"/>
          <ac:spMkLst>
            <pc:docMk/>
            <pc:sldMk cId="1202769142" sldId="410"/>
            <ac:spMk id="6" creationId="{29FD3B42-B009-0DC3-272A-C0CA6E1EA308}"/>
          </ac:spMkLst>
        </pc:spChg>
        <pc:picChg chg="mod">
          <ac:chgData name="Shabani, Mohammadreza" userId="5b745f6f-15df-4cc2-a785-9aec2746196d" providerId="ADAL" clId="{43A0417D-3FD9-7644-8E08-8F5C3AA1B6FA}" dt="2024-03-10T22:29:01.408" v="196" actId="14100"/>
          <ac:picMkLst>
            <pc:docMk/>
            <pc:sldMk cId="1202769142" sldId="410"/>
            <ac:picMk id="1030" creationId="{089ED408-C74B-0C53-206B-9F41D49F26B3}"/>
          </ac:picMkLst>
        </pc:picChg>
      </pc:sldChg>
      <pc:sldChg chg="delSp mod">
        <pc:chgData name="Shabani, Mohammadreza" userId="5b745f6f-15df-4cc2-a785-9aec2746196d" providerId="ADAL" clId="{43A0417D-3FD9-7644-8E08-8F5C3AA1B6FA}" dt="2024-03-10T21:40:01.529" v="123" actId="478"/>
        <pc:sldMkLst>
          <pc:docMk/>
          <pc:sldMk cId="162984136" sldId="414"/>
        </pc:sldMkLst>
        <pc:spChg chg="del">
          <ac:chgData name="Shabani, Mohammadreza" userId="5b745f6f-15df-4cc2-a785-9aec2746196d" providerId="ADAL" clId="{43A0417D-3FD9-7644-8E08-8F5C3AA1B6FA}" dt="2024-03-10T21:40:01.529" v="123" actId="478"/>
          <ac:spMkLst>
            <pc:docMk/>
            <pc:sldMk cId="162984136" sldId="414"/>
            <ac:spMk id="179" creationId="{00000000-0000-0000-0000-000000000000}"/>
          </ac:spMkLst>
        </pc:spChg>
      </pc:sldChg>
      <pc:sldChg chg="delSp mod">
        <pc:chgData name="Shabani, Mohammadreza" userId="5b745f6f-15df-4cc2-a785-9aec2746196d" providerId="ADAL" clId="{43A0417D-3FD9-7644-8E08-8F5C3AA1B6FA}" dt="2024-03-10T21:39:56.509" v="122" actId="478"/>
        <pc:sldMkLst>
          <pc:docMk/>
          <pc:sldMk cId="1932402309" sldId="415"/>
        </pc:sldMkLst>
        <pc:spChg chg="del">
          <ac:chgData name="Shabani, Mohammadreza" userId="5b745f6f-15df-4cc2-a785-9aec2746196d" providerId="ADAL" clId="{43A0417D-3FD9-7644-8E08-8F5C3AA1B6FA}" dt="2024-03-10T21:39:56.509" v="122" actId="478"/>
          <ac:spMkLst>
            <pc:docMk/>
            <pc:sldMk cId="1932402309" sldId="415"/>
            <ac:spMk id="4" creationId="{EF7361D8-3026-5C56-1968-303372CED4F0}"/>
          </ac:spMkLst>
        </pc:spChg>
      </pc:sldChg>
      <pc:sldChg chg="modSp mod">
        <pc:chgData name="Shabani, Mohammadreza" userId="5b745f6f-15df-4cc2-a785-9aec2746196d" providerId="ADAL" clId="{43A0417D-3FD9-7644-8E08-8F5C3AA1B6FA}" dt="2024-03-10T21:23:13.226" v="17" actId="20577"/>
        <pc:sldMkLst>
          <pc:docMk/>
          <pc:sldMk cId="864962230" sldId="416"/>
        </pc:sldMkLst>
        <pc:graphicFrameChg chg="modGraphic">
          <ac:chgData name="Shabani, Mohammadreza" userId="5b745f6f-15df-4cc2-a785-9aec2746196d" providerId="ADAL" clId="{43A0417D-3FD9-7644-8E08-8F5C3AA1B6FA}" dt="2024-03-10T21:23:13.226" v="17" actId="20577"/>
          <ac:graphicFrameMkLst>
            <pc:docMk/>
            <pc:sldMk cId="864962230" sldId="416"/>
            <ac:graphicFrameMk id="3" creationId="{DA703FF8-8A50-657D-1873-84F8E0373BA4}"/>
          </ac:graphicFrameMkLst>
        </pc:graphicFrameChg>
      </pc:sldChg>
      <pc:sldChg chg="delSp mod">
        <pc:chgData name="Shabani, Mohammadreza" userId="5b745f6f-15df-4cc2-a785-9aec2746196d" providerId="ADAL" clId="{43A0417D-3FD9-7644-8E08-8F5C3AA1B6FA}" dt="2024-03-10T21:40:29.652" v="129" actId="478"/>
        <pc:sldMkLst>
          <pc:docMk/>
          <pc:sldMk cId="3898498803" sldId="417"/>
        </pc:sldMkLst>
        <pc:spChg chg="del">
          <ac:chgData name="Shabani, Mohammadreza" userId="5b745f6f-15df-4cc2-a785-9aec2746196d" providerId="ADAL" clId="{43A0417D-3FD9-7644-8E08-8F5C3AA1B6FA}" dt="2024-03-10T21:40:29.652" v="129" actId="478"/>
          <ac:spMkLst>
            <pc:docMk/>
            <pc:sldMk cId="3898498803" sldId="417"/>
            <ac:spMk id="4" creationId="{EF7361D8-3026-5C56-1968-303372CED4F0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0:38.793" v="130" actId="478"/>
        <pc:sldMkLst>
          <pc:docMk/>
          <pc:sldMk cId="3891223439" sldId="418"/>
        </pc:sldMkLst>
        <pc:spChg chg="del">
          <ac:chgData name="Shabani, Mohammadreza" userId="5b745f6f-15df-4cc2-a785-9aec2746196d" providerId="ADAL" clId="{43A0417D-3FD9-7644-8E08-8F5C3AA1B6FA}" dt="2024-03-10T21:40:38.793" v="130" actId="478"/>
          <ac:spMkLst>
            <pc:docMk/>
            <pc:sldMk cId="3891223439" sldId="418"/>
            <ac:spMk id="4" creationId="{EF7361D8-3026-5C56-1968-303372CED4F0}"/>
          </ac:spMkLst>
        </pc:spChg>
      </pc:sldChg>
      <pc:sldChg chg="delSp modSp mod">
        <pc:chgData name="Shabani, Mohammadreza" userId="5b745f6f-15df-4cc2-a785-9aec2746196d" providerId="ADAL" clId="{43A0417D-3FD9-7644-8E08-8F5C3AA1B6FA}" dt="2024-03-10T22:27:03.352" v="151" actId="5793"/>
        <pc:sldMkLst>
          <pc:docMk/>
          <pc:sldMk cId="1235255501" sldId="420"/>
        </pc:sldMkLst>
        <pc:spChg chg="del">
          <ac:chgData name="Shabani, Mohammadreza" userId="5b745f6f-15df-4cc2-a785-9aec2746196d" providerId="ADAL" clId="{43A0417D-3FD9-7644-8E08-8F5C3AA1B6FA}" dt="2024-03-10T21:41:00.622" v="136" actId="478"/>
          <ac:spMkLst>
            <pc:docMk/>
            <pc:sldMk cId="1235255501" sldId="420"/>
            <ac:spMk id="4" creationId="{C3774D29-4527-76E5-C30A-1F1EFC7F79B3}"/>
          </ac:spMkLst>
        </pc:spChg>
        <pc:spChg chg="mod">
          <ac:chgData name="Shabani, Mohammadreza" userId="5b745f6f-15df-4cc2-a785-9aec2746196d" providerId="ADAL" clId="{43A0417D-3FD9-7644-8E08-8F5C3AA1B6FA}" dt="2024-03-10T22:27:03.352" v="151" actId="5793"/>
          <ac:spMkLst>
            <pc:docMk/>
            <pc:sldMk cId="1235255501" sldId="420"/>
            <ac:spMk id="20" creationId="{FA0AC892-81E8-8946-653C-244D26716A24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0:21.905" v="127" actId="478"/>
        <pc:sldMkLst>
          <pc:docMk/>
          <pc:sldMk cId="3210458747" sldId="422"/>
        </pc:sldMkLst>
        <pc:spChg chg="del">
          <ac:chgData name="Shabani, Mohammadreza" userId="5b745f6f-15df-4cc2-a785-9aec2746196d" providerId="ADAL" clId="{43A0417D-3FD9-7644-8E08-8F5C3AA1B6FA}" dt="2024-03-10T21:40:21.905" v="127" actId="478"/>
          <ac:spMkLst>
            <pc:docMk/>
            <pc:sldMk cId="3210458747" sldId="422"/>
            <ac:spMk id="4" creationId="{70532652-1E44-B022-1848-8FC3B8DBA789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0:17.672" v="126" actId="478"/>
        <pc:sldMkLst>
          <pc:docMk/>
          <pc:sldMk cId="3158653883" sldId="423"/>
        </pc:sldMkLst>
        <pc:spChg chg="del">
          <ac:chgData name="Shabani, Mohammadreza" userId="5b745f6f-15df-4cc2-a785-9aec2746196d" providerId="ADAL" clId="{43A0417D-3FD9-7644-8E08-8F5C3AA1B6FA}" dt="2024-03-10T21:40:17.672" v="126" actId="478"/>
          <ac:spMkLst>
            <pc:docMk/>
            <pc:sldMk cId="3158653883" sldId="423"/>
            <ac:spMk id="4" creationId="{F1E5639A-7F35-5D7F-D249-2DEEB43B0B2C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0:42.971" v="131" actId="478"/>
        <pc:sldMkLst>
          <pc:docMk/>
          <pc:sldMk cId="2470573486" sldId="425"/>
        </pc:sldMkLst>
        <pc:spChg chg="del">
          <ac:chgData name="Shabani, Mohammadreza" userId="5b745f6f-15df-4cc2-a785-9aec2746196d" providerId="ADAL" clId="{43A0417D-3FD9-7644-8E08-8F5C3AA1B6FA}" dt="2024-03-10T21:40:42.971" v="131" actId="478"/>
          <ac:spMkLst>
            <pc:docMk/>
            <pc:sldMk cId="2470573486" sldId="425"/>
            <ac:spMk id="4" creationId="{75B936DD-42A4-1365-1CE4-E4884BF5CA3C}"/>
          </ac:spMkLst>
        </pc:spChg>
      </pc:sldChg>
      <pc:sldChg chg="delSp mod">
        <pc:chgData name="Shabani, Mohammadreza" userId="5b745f6f-15df-4cc2-a785-9aec2746196d" providerId="ADAL" clId="{43A0417D-3FD9-7644-8E08-8F5C3AA1B6FA}" dt="2024-03-10T21:40:26.553" v="128" actId="478"/>
        <pc:sldMkLst>
          <pc:docMk/>
          <pc:sldMk cId="3268000891" sldId="426"/>
        </pc:sldMkLst>
        <pc:spChg chg="del">
          <ac:chgData name="Shabani, Mohammadreza" userId="5b745f6f-15df-4cc2-a785-9aec2746196d" providerId="ADAL" clId="{43A0417D-3FD9-7644-8E08-8F5C3AA1B6FA}" dt="2024-03-10T21:40:26.553" v="128" actId="478"/>
          <ac:spMkLst>
            <pc:docMk/>
            <pc:sldMk cId="3268000891" sldId="426"/>
            <ac:spMk id="4" creationId="{B5357E9F-2557-C6D6-9137-459F99B2ABF7}"/>
          </ac:spMkLst>
        </pc:spChg>
      </pc:sldChg>
    </pc:docChg>
  </pc:docChgLst>
  <pc:docChgLst>
    <pc:chgData name="Dey, Kaushik" userId="2792eca8-e48b-41a8-9199-6503213ad8ee" providerId="ADAL" clId="{4B7CB612-E49D-4D02-B2EF-34342AF1448F}"/>
    <pc:docChg chg="undo custSel addSld modSld">
      <pc:chgData name="Dey, Kaushik" userId="2792eca8-e48b-41a8-9199-6503213ad8ee" providerId="ADAL" clId="{4B7CB612-E49D-4D02-B2EF-34342AF1448F}" dt="2024-03-10T16:41:46.416" v="1328" actId="14100"/>
      <pc:docMkLst>
        <pc:docMk/>
      </pc:docMkLst>
      <pc:sldChg chg="addSp modSp mod">
        <pc:chgData name="Dey, Kaushik" userId="2792eca8-e48b-41a8-9199-6503213ad8ee" providerId="ADAL" clId="{4B7CB612-E49D-4D02-B2EF-34342AF1448F}" dt="2024-03-10T15:53:50.901" v="1110" actId="1076"/>
        <pc:sldMkLst>
          <pc:docMk/>
          <pc:sldMk cId="2682799512" sldId="334"/>
        </pc:sldMkLst>
        <pc:picChg chg="add mod">
          <ac:chgData name="Dey, Kaushik" userId="2792eca8-e48b-41a8-9199-6503213ad8ee" providerId="ADAL" clId="{4B7CB612-E49D-4D02-B2EF-34342AF1448F}" dt="2024-03-10T15:36:42.104" v="1087" actId="1076"/>
          <ac:picMkLst>
            <pc:docMk/>
            <pc:sldMk cId="2682799512" sldId="334"/>
            <ac:picMk id="2" creationId="{0EA37916-D28A-D266-4668-FCB103DEB5FF}"/>
          </ac:picMkLst>
        </pc:picChg>
        <pc:picChg chg="mod">
          <ac:chgData name="Dey, Kaushik" userId="2792eca8-e48b-41a8-9199-6503213ad8ee" providerId="ADAL" clId="{4B7CB612-E49D-4D02-B2EF-34342AF1448F}" dt="2024-03-10T15:53:48.797" v="1109" actId="1076"/>
          <ac:picMkLst>
            <pc:docMk/>
            <pc:sldMk cId="2682799512" sldId="334"/>
            <ac:picMk id="6" creationId="{09B09E0F-C080-8193-2C1F-CA75E4056833}"/>
          </ac:picMkLst>
        </pc:picChg>
        <pc:picChg chg="mod">
          <ac:chgData name="Dey, Kaushik" userId="2792eca8-e48b-41a8-9199-6503213ad8ee" providerId="ADAL" clId="{4B7CB612-E49D-4D02-B2EF-34342AF1448F}" dt="2024-03-10T15:53:34.087" v="1106" actId="1076"/>
          <ac:picMkLst>
            <pc:docMk/>
            <pc:sldMk cId="2682799512" sldId="334"/>
            <ac:picMk id="7" creationId="{5E8DBE83-0012-F9FA-8D86-3D3AD26FEE32}"/>
          </ac:picMkLst>
        </pc:picChg>
        <pc:picChg chg="add mod">
          <ac:chgData name="Dey, Kaushik" userId="2792eca8-e48b-41a8-9199-6503213ad8ee" providerId="ADAL" clId="{4B7CB612-E49D-4D02-B2EF-34342AF1448F}" dt="2024-03-10T15:53:50.901" v="1110" actId="1076"/>
          <ac:picMkLst>
            <pc:docMk/>
            <pc:sldMk cId="2682799512" sldId="334"/>
            <ac:picMk id="9" creationId="{E8170748-F4B1-B183-0FD2-BAE7F46D9996}"/>
          </ac:picMkLst>
        </pc:picChg>
        <pc:picChg chg="mod">
          <ac:chgData name="Dey, Kaushik" userId="2792eca8-e48b-41a8-9199-6503213ad8ee" providerId="ADAL" clId="{4B7CB612-E49D-4D02-B2EF-34342AF1448F}" dt="2024-03-10T15:52:28.836" v="1093" actId="1076"/>
          <ac:picMkLst>
            <pc:docMk/>
            <pc:sldMk cId="2682799512" sldId="334"/>
            <ac:picMk id="12" creationId="{005C7B02-B779-372A-CE4A-D20A73B5AA8B}"/>
          </ac:picMkLst>
        </pc:picChg>
      </pc:sldChg>
      <pc:sldChg chg="addSp delSp modSp mod">
        <pc:chgData name="Dey, Kaushik" userId="2792eca8-e48b-41a8-9199-6503213ad8ee" providerId="ADAL" clId="{4B7CB612-E49D-4D02-B2EF-34342AF1448F}" dt="2024-03-10T15:03:58.247" v="875" actId="478"/>
        <pc:sldMkLst>
          <pc:docMk/>
          <pc:sldMk cId="523642577" sldId="376"/>
        </pc:sldMkLst>
        <pc:spChg chg="add del mod">
          <ac:chgData name="Dey, Kaushik" userId="2792eca8-e48b-41a8-9199-6503213ad8ee" providerId="ADAL" clId="{4B7CB612-E49D-4D02-B2EF-34342AF1448F}" dt="2024-03-10T15:03:58.247" v="875" actId="478"/>
          <ac:spMkLst>
            <pc:docMk/>
            <pc:sldMk cId="523642577" sldId="376"/>
            <ac:spMk id="4" creationId="{739A7260-F9AC-4F99-D7E6-8FEF784B0E33}"/>
          </ac:spMkLst>
        </pc:spChg>
        <pc:spChg chg="mod">
          <ac:chgData name="Dey, Kaushik" userId="2792eca8-e48b-41a8-9199-6503213ad8ee" providerId="ADAL" clId="{4B7CB612-E49D-4D02-B2EF-34342AF1448F}" dt="2024-03-10T14:22:56.157" v="506" actId="1076"/>
          <ac:spMkLst>
            <pc:docMk/>
            <pc:sldMk cId="523642577" sldId="376"/>
            <ac:spMk id="5" creationId="{9AB9797B-2D62-D5D2-CE90-5D70C52B2E38}"/>
          </ac:spMkLst>
        </pc:spChg>
        <pc:picChg chg="add mod">
          <ac:chgData name="Dey, Kaushik" userId="2792eca8-e48b-41a8-9199-6503213ad8ee" providerId="ADAL" clId="{4B7CB612-E49D-4D02-B2EF-34342AF1448F}" dt="2024-03-10T15:02:49.049" v="869" actId="1076"/>
          <ac:picMkLst>
            <pc:docMk/>
            <pc:sldMk cId="523642577" sldId="376"/>
            <ac:picMk id="3" creationId="{D41DA9B1-C571-34C6-78C8-8396D51FB325}"/>
          </ac:picMkLst>
        </pc:picChg>
        <pc:picChg chg="add mod">
          <ac:chgData name="Dey, Kaushik" userId="2792eca8-e48b-41a8-9199-6503213ad8ee" providerId="ADAL" clId="{4B7CB612-E49D-4D02-B2EF-34342AF1448F}" dt="2024-03-10T15:02:58.066" v="871" actId="14100"/>
          <ac:picMkLst>
            <pc:docMk/>
            <pc:sldMk cId="523642577" sldId="376"/>
            <ac:picMk id="1026" creationId="{1B2F89B0-981B-399F-2095-D97B345CA9F9}"/>
          </ac:picMkLst>
        </pc:picChg>
      </pc:sldChg>
      <pc:sldChg chg="addSp delSp modSp mod">
        <pc:chgData name="Dey, Kaushik" userId="2792eca8-e48b-41a8-9199-6503213ad8ee" providerId="ADAL" clId="{4B7CB612-E49D-4D02-B2EF-34342AF1448F}" dt="2024-03-10T14:20:11.284" v="497" actId="20577"/>
        <pc:sldMkLst>
          <pc:docMk/>
          <pc:sldMk cId="4114998858" sldId="383"/>
        </pc:sldMkLst>
        <pc:spChg chg="del">
          <ac:chgData name="Dey, Kaushik" userId="2792eca8-e48b-41a8-9199-6503213ad8ee" providerId="ADAL" clId="{4B7CB612-E49D-4D02-B2EF-34342AF1448F}" dt="2024-03-10T13:24:22.641" v="9" actId="478"/>
          <ac:spMkLst>
            <pc:docMk/>
            <pc:sldMk cId="4114998858" sldId="383"/>
            <ac:spMk id="3" creationId="{130754A4-1B5E-B876-3435-AA8F0E7865CE}"/>
          </ac:spMkLst>
        </pc:spChg>
        <pc:spChg chg="add mod">
          <ac:chgData name="Dey, Kaushik" userId="2792eca8-e48b-41a8-9199-6503213ad8ee" providerId="ADAL" clId="{4B7CB612-E49D-4D02-B2EF-34342AF1448F}" dt="2024-03-10T13:52:10.992" v="408" actId="1076"/>
          <ac:spMkLst>
            <pc:docMk/>
            <pc:sldMk cId="4114998858" sldId="383"/>
            <ac:spMk id="9" creationId="{DE34A204-5C68-060D-E435-25704548DFEB}"/>
          </ac:spMkLst>
        </pc:spChg>
        <pc:spChg chg="add mod">
          <ac:chgData name="Dey, Kaushik" userId="2792eca8-e48b-41a8-9199-6503213ad8ee" providerId="ADAL" clId="{4B7CB612-E49D-4D02-B2EF-34342AF1448F}" dt="2024-03-10T13:52:03.268" v="407" actId="1076"/>
          <ac:spMkLst>
            <pc:docMk/>
            <pc:sldMk cId="4114998858" sldId="383"/>
            <ac:spMk id="10" creationId="{E0D15C2F-197C-FD63-20AD-260A9A9D2E3A}"/>
          </ac:spMkLst>
        </pc:spChg>
        <pc:spChg chg="add del mod">
          <ac:chgData name="Dey, Kaushik" userId="2792eca8-e48b-41a8-9199-6503213ad8ee" providerId="ADAL" clId="{4B7CB612-E49D-4D02-B2EF-34342AF1448F}" dt="2024-03-10T13:33:52.559" v="51"/>
          <ac:spMkLst>
            <pc:docMk/>
            <pc:sldMk cId="4114998858" sldId="383"/>
            <ac:spMk id="13" creationId="{5DEB0FF8-6520-F765-E2D6-0F35A8CF1494}"/>
          </ac:spMkLst>
        </pc:spChg>
        <pc:spChg chg="add mod">
          <ac:chgData name="Dey, Kaushik" userId="2792eca8-e48b-41a8-9199-6503213ad8ee" providerId="ADAL" clId="{4B7CB612-E49D-4D02-B2EF-34342AF1448F}" dt="2024-03-10T13:46:25.772" v="360" actId="2711"/>
          <ac:spMkLst>
            <pc:docMk/>
            <pc:sldMk cId="4114998858" sldId="383"/>
            <ac:spMk id="14" creationId="{B26E0C52-8826-0A2A-04FA-5DFA8C2631A7}"/>
          </ac:spMkLst>
        </pc:spChg>
        <pc:spChg chg="add mod">
          <ac:chgData name="Dey, Kaushik" userId="2792eca8-e48b-41a8-9199-6503213ad8ee" providerId="ADAL" clId="{4B7CB612-E49D-4D02-B2EF-34342AF1448F}" dt="2024-03-10T13:50:02.148" v="405" actId="20577"/>
          <ac:spMkLst>
            <pc:docMk/>
            <pc:sldMk cId="4114998858" sldId="383"/>
            <ac:spMk id="15" creationId="{4F08051C-4AF5-3428-B4D6-D3832418DD45}"/>
          </ac:spMkLst>
        </pc:spChg>
        <pc:spChg chg="add del mod">
          <ac:chgData name="Dey, Kaushik" userId="2792eca8-e48b-41a8-9199-6503213ad8ee" providerId="ADAL" clId="{4B7CB612-E49D-4D02-B2EF-34342AF1448F}" dt="2024-03-10T13:55:22.489" v="412"/>
          <ac:spMkLst>
            <pc:docMk/>
            <pc:sldMk cId="4114998858" sldId="383"/>
            <ac:spMk id="16" creationId="{03922BE4-AB9F-7D64-4C3F-7AF636028770}"/>
          </ac:spMkLst>
        </pc:spChg>
        <pc:spChg chg="add del mod">
          <ac:chgData name="Dey, Kaushik" userId="2792eca8-e48b-41a8-9199-6503213ad8ee" providerId="ADAL" clId="{4B7CB612-E49D-4D02-B2EF-34342AF1448F}" dt="2024-03-10T14:08:16.317" v="446" actId="478"/>
          <ac:spMkLst>
            <pc:docMk/>
            <pc:sldMk cId="4114998858" sldId="383"/>
            <ac:spMk id="17" creationId="{C924F223-C297-339D-8705-51DF2B53B004}"/>
          </ac:spMkLst>
        </pc:spChg>
        <pc:spChg chg="add mod">
          <ac:chgData name="Dey, Kaushik" userId="2792eca8-e48b-41a8-9199-6503213ad8ee" providerId="ADAL" clId="{4B7CB612-E49D-4D02-B2EF-34342AF1448F}" dt="2024-03-10T14:20:11.284" v="497" actId="20577"/>
          <ac:spMkLst>
            <pc:docMk/>
            <pc:sldMk cId="4114998858" sldId="383"/>
            <ac:spMk id="18" creationId="{629797E0-D0B6-B111-9113-CB75476284C2}"/>
          </ac:spMkLst>
        </pc:spChg>
        <pc:picChg chg="add mod">
          <ac:chgData name="Dey, Kaushik" userId="2792eca8-e48b-41a8-9199-6503213ad8ee" providerId="ADAL" clId="{4B7CB612-E49D-4D02-B2EF-34342AF1448F}" dt="2024-03-10T13:35:59.868" v="98" actId="1076"/>
          <ac:picMkLst>
            <pc:docMk/>
            <pc:sldMk cId="4114998858" sldId="383"/>
            <ac:picMk id="6" creationId="{F4B6E936-A83B-3B03-7C46-6C3602D19F07}"/>
          </ac:picMkLst>
        </pc:picChg>
        <pc:picChg chg="add mod">
          <ac:chgData name="Dey, Kaushik" userId="2792eca8-e48b-41a8-9199-6503213ad8ee" providerId="ADAL" clId="{4B7CB612-E49D-4D02-B2EF-34342AF1448F}" dt="2024-03-10T13:52:17.488" v="409" actId="1076"/>
          <ac:picMkLst>
            <pc:docMk/>
            <pc:sldMk cId="4114998858" sldId="383"/>
            <ac:picMk id="8" creationId="{F0B4DEB8-8146-C645-F5F0-FC14C09B1B8B}"/>
          </ac:picMkLst>
        </pc:picChg>
        <pc:picChg chg="add mod">
          <ac:chgData name="Dey, Kaushik" userId="2792eca8-e48b-41a8-9199-6503213ad8ee" providerId="ADAL" clId="{4B7CB612-E49D-4D02-B2EF-34342AF1448F}" dt="2024-03-10T13:39:44.059" v="116" actId="1076"/>
          <ac:picMkLst>
            <pc:docMk/>
            <pc:sldMk cId="4114998858" sldId="383"/>
            <ac:picMk id="12" creationId="{F01AC1FB-A7A3-9C71-C761-63E5DEE6C168}"/>
          </ac:picMkLst>
        </pc:picChg>
      </pc:sldChg>
      <pc:sldChg chg="addSp modSp mod">
        <pc:chgData name="Dey, Kaushik" userId="2792eca8-e48b-41a8-9199-6503213ad8ee" providerId="ADAL" clId="{4B7CB612-E49D-4D02-B2EF-34342AF1448F}" dt="2024-03-10T16:41:46.416" v="1328" actId="14100"/>
        <pc:sldMkLst>
          <pc:docMk/>
          <pc:sldMk cId="1695658457" sldId="424"/>
        </pc:sldMkLst>
        <pc:spChg chg="add mod">
          <ac:chgData name="Dey, Kaushik" userId="2792eca8-e48b-41a8-9199-6503213ad8ee" providerId="ADAL" clId="{4B7CB612-E49D-4D02-B2EF-34342AF1448F}" dt="2024-03-10T16:39:37.530" v="1275" actId="1076"/>
          <ac:spMkLst>
            <pc:docMk/>
            <pc:sldMk cId="1695658457" sldId="424"/>
            <ac:spMk id="4" creationId="{58AF7B76-5908-7084-07E8-9221C960B918}"/>
          </ac:spMkLst>
        </pc:spChg>
        <pc:spChg chg="add mod">
          <ac:chgData name="Dey, Kaushik" userId="2792eca8-e48b-41a8-9199-6503213ad8ee" providerId="ADAL" clId="{4B7CB612-E49D-4D02-B2EF-34342AF1448F}" dt="2024-03-10T16:40:53.767" v="1308" actId="14861"/>
          <ac:spMkLst>
            <pc:docMk/>
            <pc:sldMk cId="1695658457" sldId="424"/>
            <ac:spMk id="10" creationId="{C8B7E8E1-1E74-0EC2-450D-3A949AF9EAE9}"/>
          </ac:spMkLst>
        </pc:spChg>
        <pc:spChg chg="add mod">
          <ac:chgData name="Dey, Kaushik" userId="2792eca8-e48b-41a8-9199-6503213ad8ee" providerId="ADAL" clId="{4B7CB612-E49D-4D02-B2EF-34342AF1448F}" dt="2024-03-10T16:41:16.951" v="1322" actId="20577"/>
          <ac:spMkLst>
            <pc:docMk/>
            <pc:sldMk cId="1695658457" sldId="424"/>
            <ac:spMk id="11" creationId="{B70AD78E-E209-04C0-5417-9D0F7B248D39}"/>
          </ac:spMkLst>
        </pc:spChg>
        <pc:picChg chg="add mod">
          <ac:chgData name="Dey, Kaushik" userId="2792eca8-e48b-41a8-9199-6503213ad8ee" providerId="ADAL" clId="{4B7CB612-E49D-4D02-B2EF-34342AF1448F}" dt="2024-03-10T16:39:39.916" v="1276" actId="1076"/>
          <ac:picMkLst>
            <pc:docMk/>
            <pc:sldMk cId="1695658457" sldId="424"/>
            <ac:picMk id="3" creationId="{E7BCB6A8-B7C1-E6CD-C6C8-44C14A4B216D}"/>
          </ac:picMkLst>
        </pc:picChg>
        <pc:picChg chg="add mod">
          <ac:chgData name="Dey, Kaushik" userId="2792eca8-e48b-41a8-9199-6503213ad8ee" providerId="ADAL" clId="{4B7CB612-E49D-4D02-B2EF-34342AF1448F}" dt="2024-03-10T16:41:46.416" v="1328" actId="14100"/>
          <ac:picMkLst>
            <pc:docMk/>
            <pc:sldMk cId="1695658457" sldId="424"/>
            <ac:picMk id="7" creationId="{8E419D9F-7E00-B484-2BBF-C61E8713E132}"/>
          </ac:picMkLst>
        </pc:picChg>
        <pc:picChg chg="add mod">
          <ac:chgData name="Dey, Kaushik" userId="2792eca8-e48b-41a8-9199-6503213ad8ee" providerId="ADAL" clId="{4B7CB612-E49D-4D02-B2EF-34342AF1448F}" dt="2024-03-10T16:41:42.602" v="1327" actId="14100"/>
          <ac:picMkLst>
            <pc:docMk/>
            <pc:sldMk cId="1695658457" sldId="424"/>
            <ac:picMk id="9" creationId="{5D21D512-FDC8-4281-DC09-3A446165DBF0}"/>
          </ac:picMkLst>
        </pc:picChg>
      </pc:sldChg>
      <pc:sldChg chg="addSp delSp modSp new mod">
        <pc:chgData name="Dey, Kaushik" userId="2792eca8-e48b-41a8-9199-6503213ad8ee" providerId="ADAL" clId="{4B7CB612-E49D-4D02-B2EF-34342AF1448F}" dt="2024-03-10T15:31:24.702" v="1081" actId="1076"/>
        <pc:sldMkLst>
          <pc:docMk/>
          <pc:sldMk cId="2470573486" sldId="425"/>
        </pc:sldMkLst>
        <pc:spChg chg="mod">
          <ac:chgData name="Dey, Kaushik" userId="2792eca8-e48b-41a8-9199-6503213ad8ee" providerId="ADAL" clId="{4B7CB612-E49D-4D02-B2EF-34342AF1448F}" dt="2024-03-10T14:56:36.555" v="826" actId="1076"/>
          <ac:spMkLst>
            <pc:docMk/>
            <pc:sldMk cId="2470573486" sldId="425"/>
            <ac:spMk id="2" creationId="{8D2C1A38-0D41-019D-6FE5-5FADF8114A7E}"/>
          </ac:spMkLst>
        </pc:spChg>
        <pc:spChg chg="add mod">
          <ac:chgData name="Dey, Kaushik" userId="2792eca8-e48b-41a8-9199-6503213ad8ee" providerId="ADAL" clId="{4B7CB612-E49D-4D02-B2EF-34342AF1448F}" dt="2024-03-10T15:30:52.597" v="1075" actId="1076"/>
          <ac:spMkLst>
            <pc:docMk/>
            <pc:sldMk cId="2470573486" sldId="425"/>
            <ac:spMk id="3" creationId="{55021A30-DC61-716A-E9F1-BAB8CCC7DE78}"/>
          </ac:spMkLst>
        </pc:spChg>
        <pc:spChg chg="del">
          <ac:chgData name="Dey, Kaushik" userId="2792eca8-e48b-41a8-9199-6503213ad8ee" providerId="ADAL" clId="{4B7CB612-E49D-4D02-B2EF-34342AF1448F}" dt="2024-03-10T14:28:55.149" v="565" actId="478"/>
          <ac:spMkLst>
            <pc:docMk/>
            <pc:sldMk cId="2470573486" sldId="425"/>
            <ac:spMk id="3" creationId="{A62764AD-C05A-46A1-B0ED-781F1AA69868}"/>
          </ac:spMkLst>
        </pc:spChg>
        <pc:spChg chg="add del">
          <ac:chgData name="Dey, Kaushik" userId="2792eca8-e48b-41a8-9199-6503213ad8ee" providerId="ADAL" clId="{4B7CB612-E49D-4D02-B2EF-34342AF1448F}" dt="2024-03-10T14:29:46.479" v="567" actId="478"/>
          <ac:spMkLst>
            <pc:docMk/>
            <pc:sldMk cId="2470573486" sldId="425"/>
            <ac:spMk id="5" creationId="{45B7FE68-937D-E6F8-534A-96AF2119D7F7}"/>
          </ac:spMkLst>
        </pc:spChg>
        <pc:spChg chg="add del mod">
          <ac:chgData name="Dey, Kaushik" userId="2792eca8-e48b-41a8-9199-6503213ad8ee" providerId="ADAL" clId="{4B7CB612-E49D-4D02-B2EF-34342AF1448F}" dt="2024-03-10T14:54:02.474" v="813" actId="478"/>
          <ac:spMkLst>
            <pc:docMk/>
            <pc:sldMk cId="2470573486" sldId="425"/>
            <ac:spMk id="14" creationId="{05B34220-37AF-0EDD-2333-F86E3879F820}"/>
          </ac:spMkLst>
        </pc:spChg>
        <pc:spChg chg="add del mod">
          <ac:chgData name="Dey, Kaushik" userId="2792eca8-e48b-41a8-9199-6503213ad8ee" providerId="ADAL" clId="{4B7CB612-E49D-4D02-B2EF-34342AF1448F}" dt="2024-03-10T14:40:25.442" v="686" actId="11529"/>
          <ac:spMkLst>
            <pc:docMk/>
            <pc:sldMk cId="2470573486" sldId="425"/>
            <ac:spMk id="15" creationId="{87970983-0A95-A0F0-9D0F-9C631FDCA2F1}"/>
          </ac:spMkLst>
        </pc:spChg>
        <pc:spChg chg="add del">
          <ac:chgData name="Dey, Kaushik" userId="2792eca8-e48b-41a8-9199-6503213ad8ee" providerId="ADAL" clId="{4B7CB612-E49D-4D02-B2EF-34342AF1448F}" dt="2024-03-10T14:40:38.442" v="688" actId="11529"/>
          <ac:spMkLst>
            <pc:docMk/>
            <pc:sldMk cId="2470573486" sldId="425"/>
            <ac:spMk id="16" creationId="{6EC384E1-C128-F48F-3ED3-C7878E8796A5}"/>
          </ac:spMkLst>
        </pc:spChg>
        <pc:spChg chg="add del">
          <ac:chgData name="Dey, Kaushik" userId="2792eca8-e48b-41a8-9199-6503213ad8ee" providerId="ADAL" clId="{4B7CB612-E49D-4D02-B2EF-34342AF1448F}" dt="2024-03-10T14:40:53.570" v="690" actId="11529"/>
          <ac:spMkLst>
            <pc:docMk/>
            <pc:sldMk cId="2470573486" sldId="425"/>
            <ac:spMk id="17" creationId="{6E294D4B-2881-417D-B86D-2E16999DD189}"/>
          </ac:spMkLst>
        </pc:spChg>
        <pc:spChg chg="add del mod">
          <ac:chgData name="Dey, Kaushik" userId="2792eca8-e48b-41a8-9199-6503213ad8ee" providerId="ADAL" clId="{4B7CB612-E49D-4D02-B2EF-34342AF1448F}" dt="2024-03-10T14:43:25.214" v="720" actId="478"/>
          <ac:spMkLst>
            <pc:docMk/>
            <pc:sldMk cId="2470573486" sldId="425"/>
            <ac:spMk id="19" creationId="{C9052535-55BA-617D-32AA-AAA683D11BC3}"/>
          </ac:spMkLst>
        </pc:spChg>
        <pc:spChg chg="add del mod">
          <ac:chgData name="Dey, Kaushik" userId="2792eca8-e48b-41a8-9199-6503213ad8ee" providerId="ADAL" clId="{4B7CB612-E49D-4D02-B2EF-34342AF1448F}" dt="2024-03-10T14:44:06.660" v="724" actId="478"/>
          <ac:spMkLst>
            <pc:docMk/>
            <pc:sldMk cId="2470573486" sldId="425"/>
            <ac:spMk id="20" creationId="{F24E385B-9D3B-C346-EAA2-77D27820BCE9}"/>
          </ac:spMkLst>
        </pc:spChg>
        <pc:spChg chg="add del mod">
          <ac:chgData name="Dey, Kaushik" userId="2792eca8-e48b-41a8-9199-6503213ad8ee" providerId="ADAL" clId="{4B7CB612-E49D-4D02-B2EF-34342AF1448F}" dt="2024-03-10T14:49:10.309" v="763" actId="478"/>
          <ac:spMkLst>
            <pc:docMk/>
            <pc:sldMk cId="2470573486" sldId="425"/>
            <ac:spMk id="23" creationId="{1C1EF068-F3E9-DB5B-C832-CC7D3BBBACFE}"/>
          </ac:spMkLst>
        </pc:spChg>
        <pc:spChg chg="add del">
          <ac:chgData name="Dey, Kaushik" userId="2792eca8-e48b-41a8-9199-6503213ad8ee" providerId="ADAL" clId="{4B7CB612-E49D-4D02-B2EF-34342AF1448F}" dt="2024-03-10T14:49:55.458" v="765" actId="478"/>
          <ac:spMkLst>
            <pc:docMk/>
            <pc:sldMk cId="2470573486" sldId="425"/>
            <ac:spMk id="24" creationId="{0715B814-A6C0-5737-C523-A241084122BA}"/>
          </ac:spMkLst>
        </pc:spChg>
        <pc:spChg chg="add del mod">
          <ac:chgData name="Dey, Kaushik" userId="2792eca8-e48b-41a8-9199-6503213ad8ee" providerId="ADAL" clId="{4B7CB612-E49D-4D02-B2EF-34342AF1448F}" dt="2024-03-10T14:50:57.661" v="776" actId="478"/>
          <ac:spMkLst>
            <pc:docMk/>
            <pc:sldMk cId="2470573486" sldId="425"/>
            <ac:spMk id="25" creationId="{804DD135-2CF4-4F97-AAC7-F0953DF8B147}"/>
          </ac:spMkLst>
        </pc:spChg>
        <pc:spChg chg="add mod">
          <ac:chgData name="Dey, Kaushik" userId="2792eca8-e48b-41a8-9199-6503213ad8ee" providerId="ADAL" clId="{4B7CB612-E49D-4D02-B2EF-34342AF1448F}" dt="2024-03-10T15:27:46.047" v="1049" actId="1076"/>
          <ac:spMkLst>
            <pc:docMk/>
            <pc:sldMk cId="2470573486" sldId="425"/>
            <ac:spMk id="26" creationId="{584CFA22-129C-3B95-543A-C7AD8EB391A0}"/>
          </ac:spMkLst>
        </pc:spChg>
        <pc:spChg chg="add mod">
          <ac:chgData name="Dey, Kaushik" userId="2792eca8-e48b-41a8-9199-6503213ad8ee" providerId="ADAL" clId="{4B7CB612-E49D-4D02-B2EF-34342AF1448F}" dt="2024-03-10T15:27:58.710" v="1053" actId="1076"/>
          <ac:spMkLst>
            <pc:docMk/>
            <pc:sldMk cId="2470573486" sldId="425"/>
            <ac:spMk id="27" creationId="{5250BA3E-4C1A-DAEB-2C95-7AF4F8190F61}"/>
          </ac:spMkLst>
        </pc:spChg>
        <pc:spChg chg="add del mod">
          <ac:chgData name="Dey, Kaushik" userId="2792eca8-e48b-41a8-9199-6503213ad8ee" providerId="ADAL" clId="{4B7CB612-E49D-4D02-B2EF-34342AF1448F}" dt="2024-03-10T14:53:22.570" v="797"/>
          <ac:spMkLst>
            <pc:docMk/>
            <pc:sldMk cId="2470573486" sldId="425"/>
            <ac:spMk id="28" creationId="{CD6F5C4C-FD93-EF76-2920-7A41E5AAC6CB}"/>
          </ac:spMkLst>
        </pc:spChg>
        <pc:spChg chg="add del mod">
          <ac:chgData name="Dey, Kaushik" userId="2792eca8-e48b-41a8-9199-6503213ad8ee" providerId="ADAL" clId="{4B7CB612-E49D-4D02-B2EF-34342AF1448F}" dt="2024-03-10T14:53:22.571" v="799"/>
          <ac:spMkLst>
            <pc:docMk/>
            <pc:sldMk cId="2470573486" sldId="425"/>
            <ac:spMk id="30" creationId="{4449D645-3A79-CC0E-00D2-1537F9CD0663}"/>
          </ac:spMkLst>
        </pc:spChg>
        <pc:spChg chg="add del mod">
          <ac:chgData name="Dey, Kaushik" userId="2792eca8-e48b-41a8-9199-6503213ad8ee" providerId="ADAL" clId="{4B7CB612-E49D-4D02-B2EF-34342AF1448F}" dt="2024-03-10T14:53:22.571" v="801"/>
          <ac:spMkLst>
            <pc:docMk/>
            <pc:sldMk cId="2470573486" sldId="425"/>
            <ac:spMk id="32" creationId="{E97ECDA4-35D1-5D73-781B-7CC0A3E7A45A}"/>
          </ac:spMkLst>
        </pc:spChg>
        <pc:spChg chg="add del mod">
          <ac:chgData name="Dey, Kaushik" userId="2792eca8-e48b-41a8-9199-6503213ad8ee" providerId="ADAL" clId="{4B7CB612-E49D-4D02-B2EF-34342AF1448F}" dt="2024-03-10T14:53:38.664" v="804" actId="478"/>
          <ac:spMkLst>
            <pc:docMk/>
            <pc:sldMk cId="2470573486" sldId="425"/>
            <ac:spMk id="34" creationId="{E3875026-108C-BD1C-CB3A-C0056005EF1C}"/>
          </ac:spMkLst>
        </pc:spChg>
        <pc:spChg chg="add del mod">
          <ac:chgData name="Dey, Kaushik" userId="2792eca8-e48b-41a8-9199-6503213ad8ee" providerId="ADAL" clId="{4B7CB612-E49D-4D02-B2EF-34342AF1448F}" dt="2024-03-10T14:53:53.755" v="807"/>
          <ac:spMkLst>
            <pc:docMk/>
            <pc:sldMk cId="2470573486" sldId="425"/>
            <ac:spMk id="35" creationId="{DFE9A147-9861-4053-4C91-5A3DFCA7F6BD}"/>
          </ac:spMkLst>
        </pc:spChg>
        <pc:spChg chg="add mod">
          <ac:chgData name="Dey, Kaushik" userId="2792eca8-e48b-41a8-9199-6503213ad8ee" providerId="ADAL" clId="{4B7CB612-E49D-4D02-B2EF-34342AF1448F}" dt="2024-03-10T15:28:16.011" v="1055" actId="1076"/>
          <ac:spMkLst>
            <pc:docMk/>
            <pc:sldMk cId="2470573486" sldId="425"/>
            <ac:spMk id="36" creationId="{19F5F93A-DD10-7F92-687E-2172FBAA0D44}"/>
          </ac:spMkLst>
        </pc:spChg>
        <pc:spChg chg="add mod">
          <ac:chgData name="Dey, Kaushik" userId="2792eca8-e48b-41a8-9199-6503213ad8ee" providerId="ADAL" clId="{4B7CB612-E49D-4D02-B2EF-34342AF1448F}" dt="2024-03-10T15:29:58.557" v="1070" actId="1076"/>
          <ac:spMkLst>
            <pc:docMk/>
            <pc:sldMk cId="2470573486" sldId="425"/>
            <ac:spMk id="41" creationId="{1793279A-A202-2ED5-085A-02E8099C1904}"/>
          </ac:spMkLst>
        </pc:spChg>
        <pc:spChg chg="add mod">
          <ac:chgData name="Dey, Kaushik" userId="2792eca8-e48b-41a8-9199-6503213ad8ee" providerId="ADAL" clId="{4B7CB612-E49D-4D02-B2EF-34342AF1448F}" dt="2024-03-10T15:31:11.099" v="1080" actId="1076"/>
          <ac:spMkLst>
            <pc:docMk/>
            <pc:sldMk cId="2470573486" sldId="425"/>
            <ac:spMk id="48" creationId="{8E54B638-6D4B-6369-AA81-BA2312BCC60A}"/>
          </ac:spMkLst>
        </pc:spChg>
        <pc:graphicFrameChg chg="add mod modGraphic">
          <ac:chgData name="Dey, Kaushik" userId="2792eca8-e48b-41a8-9199-6503213ad8ee" providerId="ADAL" clId="{4B7CB612-E49D-4D02-B2EF-34342AF1448F}" dt="2024-03-10T14:42:19.944" v="707" actId="478"/>
          <ac:graphicFrameMkLst>
            <pc:docMk/>
            <pc:sldMk cId="2470573486" sldId="425"/>
            <ac:graphicFrameMk id="18" creationId="{E55C3257-C124-CBE1-81D8-98C9CA6DA611}"/>
          </ac:graphicFrameMkLst>
        </pc:graphicFrameChg>
        <pc:picChg chg="add del mod">
          <ac:chgData name="Dey, Kaushik" userId="2792eca8-e48b-41a8-9199-6503213ad8ee" providerId="ADAL" clId="{4B7CB612-E49D-4D02-B2EF-34342AF1448F}" dt="2024-03-10T14:53:55.442" v="808" actId="478"/>
          <ac:picMkLst>
            <pc:docMk/>
            <pc:sldMk cId="2470573486" sldId="425"/>
            <ac:picMk id="7" creationId="{3D15D9B1-43B4-FCA5-8579-722814BFF679}"/>
          </ac:picMkLst>
        </pc:picChg>
        <pc:picChg chg="add mod">
          <ac:chgData name="Dey, Kaushik" userId="2792eca8-e48b-41a8-9199-6503213ad8ee" providerId="ADAL" clId="{4B7CB612-E49D-4D02-B2EF-34342AF1448F}" dt="2024-03-10T14:32:09.489" v="585" actId="931"/>
          <ac:picMkLst>
            <pc:docMk/>
            <pc:sldMk cId="2470573486" sldId="425"/>
            <ac:picMk id="9" creationId="{3CBF72D5-639D-C3F3-1FB7-94ACA9E38006}"/>
          </ac:picMkLst>
        </pc:picChg>
        <pc:picChg chg="add del mod">
          <ac:chgData name="Dey, Kaushik" userId="2792eca8-e48b-41a8-9199-6503213ad8ee" providerId="ADAL" clId="{4B7CB612-E49D-4D02-B2EF-34342AF1448F}" dt="2024-03-10T14:53:57.322" v="810" actId="478"/>
          <ac:picMkLst>
            <pc:docMk/>
            <pc:sldMk cId="2470573486" sldId="425"/>
            <ac:picMk id="11" creationId="{51463A4F-3FB0-7C0D-16A5-B5AB614B0AFD}"/>
          </ac:picMkLst>
        </pc:picChg>
        <pc:picChg chg="add del mod">
          <ac:chgData name="Dey, Kaushik" userId="2792eca8-e48b-41a8-9199-6503213ad8ee" providerId="ADAL" clId="{4B7CB612-E49D-4D02-B2EF-34342AF1448F}" dt="2024-03-10T14:53:56.654" v="809" actId="478"/>
          <ac:picMkLst>
            <pc:docMk/>
            <pc:sldMk cId="2470573486" sldId="425"/>
            <ac:picMk id="13" creationId="{9571FFC9-68BB-F298-77FB-77217E89F938}"/>
          </ac:picMkLst>
        </pc:picChg>
        <pc:picChg chg="add del mod">
          <ac:chgData name="Dey, Kaushik" userId="2792eca8-e48b-41a8-9199-6503213ad8ee" providerId="ADAL" clId="{4B7CB612-E49D-4D02-B2EF-34342AF1448F}" dt="2024-03-10T14:47:16.856" v="752" actId="478"/>
          <ac:picMkLst>
            <pc:docMk/>
            <pc:sldMk cId="2470573486" sldId="425"/>
            <ac:picMk id="22" creationId="{D77FF7FF-BBBC-AA1A-6275-D26A05FA4EF7}"/>
          </ac:picMkLst>
        </pc:picChg>
        <pc:picChg chg="add mod">
          <ac:chgData name="Dey, Kaushik" userId="2792eca8-e48b-41a8-9199-6503213ad8ee" providerId="ADAL" clId="{4B7CB612-E49D-4D02-B2EF-34342AF1448F}" dt="2024-03-10T15:27:53.827" v="1052" actId="1076"/>
          <ac:picMkLst>
            <pc:docMk/>
            <pc:sldMk cId="2470573486" sldId="425"/>
            <ac:picMk id="29" creationId="{65D98C6E-4E7F-CC2E-70E0-46BC12A9284F}"/>
          </ac:picMkLst>
        </pc:picChg>
        <pc:picChg chg="add mod">
          <ac:chgData name="Dey, Kaushik" userId="2792eca8-e48b-41a8-9199-6503213ad8ee" providerId="ADAL" clId="{4B7CB612-E49D-4D02-B2EF-34342AF1448F}" dt="2024-03-10T15:27:52.077" v="1051" actId="1076"/>
          <ac:picMkLst>
            <pc:docMk/>
            <pc:sldMk cId="2470573486" sldId="425"/>
            <ac:picMk id="31" creationId="{DB1D2FF1-3005-8121-D100-AF661CC58B46}"/>
          </ac:picMkLst>
        </pc:picChg>
        <pc:picChg chg="add mod">
          <ac:chgData name="Dey, Kaushik" userId="2792eca8-e48b-41a8-9199-6503213ad8ee" providerId="ADAL" clId="{4B7CB612-E49D-4D02-B2EF-34342AF1448F}" dt="2024-03-10T15:27:48.818" v="1050" actId="1076"/>
          <ac:picMkLst>
            <pc:docMk/>
            <pc:sldMk cId="2470573486" sldId="425"/>
            <ac:picMk id="33" creationId="{D0D84156-C127-CDE3-DB3B-E55527B7597B}"/>
          </ac:picMkLst>
        </pc:picChg>
        <pc:picChg chg="add mod">
          <ac:chgData name="Dey, Kaushik" userId="2792eca8-e48b-41a8-9199-6503213ad8ee" providerId="ADAL" clId="{4B7CB612-E49D-4D02-B2EF-34342AF1448F}" dt="2024-03-10T15:28:32.837" v="1059" actId="1076"/>
          <ac:picMkLst>
            <pc:docMk/>
            <pc:sldMk cId="2470573486" sldId="425"/>
            <ac:picMk id="38" creationId="{31D0106D-41C8-AACD-0BD4-2860DAA436F2}"/>
          </ac:picMkLst>
        </pc:picChg>
        <pc:picChg chg="add mod">
          <ac:chgData name="Dey, Kaushik" userId="2792eca8-e48b-41a8-9199-6503213ad8ee" providerId="ADAL" clId="{4B7CB612-E49D-4D02-B2EF-34342AF1448F}" dt="2024-03-10T15:30:06.407" v="1071" actId="1076"/>
          <ac:picMkLst>
            <pc:docMk/>
            <pc:sldMk cId="2470573486" sldId="425"/>
            <ac:picMk id="40" creationId="{5FB9BC38-9D38-9F19-FD13-5452EF0624E5}"/>
          </ac:picMkLst>
        </pc:picChg>
        <pc:picChg chg="add mod">
          <ac:chgData name="Dey, Kaushik" userId="2792eca8-e48b-41a8-9199-6503213ad8ee" providerId="ADAL" clId="{4B7CB612-E49D-4D02-B2EF-34342AF1448F}" dt="2024-03-10T15:30:17.357" v="1072" actId="1076"/>
          <ac:picMkLst>
            <pc:docMk/>
            <pc:sldMk cId="2470573486" sldId="425"/>
            <ac:picMk id="43" creationId="{2DCDA4BA-6321-642E-CC0A-A539F47D9C4F}"/>
          </ac:picMkLst>
        </pc:picChg>
        <pc:picChg chg="add del mod">
          <ac:chgData name="Dey, Kaushik" userId="2792eca8-e48b-41a8-9199-6503213ad8ee" providerId="ADAL" clId="{4B7CB612-E49D-4D02-B2EF-34342AF1448F}" dt="2024-03-10T15:24:35.636" v="1020" actId="478"/>
          <ac:picMkLst>
            <pc:docMk/>
            <pc:sldMk cId="2470573486" sldId="425"/>
            <ac:picMk id="45" creationId="{DC8C2E20-EB4F-9456-AFA0-A350E729BDAC}"/>
          </ac:picMkLst>
        </pc:picChg>
        <pc:picChg chg="add mod">
          <ac:chgData name="Dey, Kaushik" userId="2792eca8-e48b-41a8-9199-6503213ad8ee" providerId="ADAL" clId="{4B7CB612-E49D-4D02-B2EF-34342AF1448F}" dt="2024-03-10T15:31:24.702" v="1081" actId="1076"/>
          <ac:picMkLst>
            <pc:docMk/>
            <pc:sldMk cId="2470573486" sldId="425"/>
            <ac:picMk id="47" creationId="{F83F1D17-031F-AA22-8699-15502FE2FC07}"/>
          </ac:picMkLst>
        </pc:picChg>
        <pc:picChg chg="add">
          <ac:chgData name="Dey, Kaushik" userId="2792eca8-e48b-41a8-9199-6503213ad8ee" providerId="ADAL" clId="{4B7CB612-E49D-4D02-B2EF-34342AF1448F}" dt="2024-03-10T15:24:16.566" v="1014"/>
          <ac:picMkLst>
            <pc:docMk/>
            <pc:sldMk cId="2470573486" sldId="425"/>
            <ac:picMk id="2050" creationId="{988715C7-32A0-A98C-6562-09DB8F7495DD}"/>
          </ac:picMkLst>
        </pc:picChg>
      </pc:sldChg>
    </pc:docChg>
  </pc:docChgLst>
  <pc:docChgLst>
    <pc:chgData name="Dey, Kaushik" userId="S::k.dey@tue.nl::2792eca8-e48b-41a8-9199-6503213ad8ee" providerId="AD" clId="Web-{BE9E3A00-3E29-4527-BACD-129ED8160473}"/>
    <pc:docChg chg="addSld modSld">
      <pc:chgData name="Dey, Kaushik" userId="S::k.dey@tue.nl::2792eca8-e48b-41a8-9199-6503213ad8ee" providerId="AD" clId="Web-{BE9E3A00-3E29-4527-BACD-129ED8160473}" dt="2024-03-10T11:20:19.656" v="48" actId="20577"/>
      <pc:docMkLst>
        <pc:docMk/>
      </pc:docMkLst>
      <pc:sldChg chg="modSp">
        <pc:chgData name="Dey, Kaushik" userId="S::k.dey@tue.nl::2792eca8-e48b-41a8-9199-6503213ad8ee" providerId="AD" clId="Web-{BE9E3A00-3E29-4527-BACD-129ED8160473}" dt="2024-03-10T11:20:00.827" v="36" actId="20577"/>
        <pc:sldMkLst>
          <pc:docMk/>
          <pc:sldMk cId="523642577" sldId="376"/>
        </pc:sldMkLst>
        <pc:spChg chg="mod">
          <ac:chgData name="Dey, Kaushik" userId="S::k.dey@tue.nl::2792eca8-e48b-41a8-9199-6503213ad8ee" providerId="AD" clId="Web-{BE9E3A00-3E29-4527-BACD-129ED8160473}" dt="2024-03-10T11:20:00.827" v="36" actId="20577"/>
          <ac:spMkLst>
            <pc:docMk/>
            <pc:sldMk cId="523642577" sldId="376"/>
            <ac:spMk id="5" creationId="{9AB9797B-2D62-D5D2-CE90-5D70C52B2E38}"/>
          </ac:spMkLst>
        </pc:spChg>
      </pc:sldChg>
      <pc:sldChg chg="modSp">
        <pc:chgData name="Dey, Kaushik" userId="S::k.dey@tue.nl::2792eca8-e48b-41a8-9199-6503213ad8ee" providerId="AD" clId="Web-{BE9E3A00-3E29-4527-BACD-129ED8160473}" dt="2024-03-10T11:19:40.513" v="14" actId="20577"/>
        <pc:sldMkLst>
          <pc:docMk/>
          <pc:sldMk cId="4114998858" sldId="383"/>
        </pc:sldMkLst>
        <pc:spChg chg="mod">
          <ac:chgData name="Dey, Kaushik" userId="S::k.dey@tue.nl::2792eca8-e48b-41a8-9199-6503213ad8ee" providerId="AD" clId="Web-{BE9E3A00-3E29-4527-BACD-129ED8160473}" dt="2024-03-10T11:19:40.513" v="14" actId="20577"/>
          <ac:spMkLst>
            <pc:docMk/>
            <pc:sldMk cId="4114998858" sldId="383"/>
            <ac:spMk id="5" creationId="{F45DC5D9-8448-8B6B-BF62-C888BA7A452A}"/>
          </ac:spMkLst>
        </pc:spChg>
      </pc:sldChg>
      <pc:sldChg chg="modSp add replId">
        <pc:chgData name="Dey, Kaushik" userId="S::k.dey@tue.nl::2792eca8-e48b-41a8-9199-6503213ad8ee" providerId="AD" clId="Web-{BE9E3A00-3E29-4527-BACD-129ED8160473}" dt="2024-03-10T11:20:19.656" v="48" actId="20577"/>
        <pc:sldMkLst>
          <pc:docMk/>
          <pc:sldMk cId="1695658457" sldId="424"/>
        </pc:sldMkLst>
        <pc:spChg chg="mod">
          <ac:chgData name="Dey, Kaushik" userId="S::k.dey@tue.nl::2792eca8-e48b-41a8-9199-6503213ad8ee" providerId="AD" clId="Web-{BE9E3A00-3E29-4527-BACD-129ED8160473}" dt="2024-03-10T11:20:19.656" v="48" actId="20577"/>
          <ac:spMkLst>
            <pc:docMk/>
            <pc:sldMk cId="1695658457" sldId="424"/>
            <ac:spMk id="5" creationId="{9AB9797B-2D62-D5D2-CE90-5D70C52B2E38}"/>
          </ac:spMkLst>
        </pc:spChg>
      </pc:sldChg>
    </pc:docChg>
  </pc:docChgLst>
  <pc:docChgLst>
    <pc:chgData name="Shabani, Mohammadreza" userId="5b745f6f-15df-4cc2-a785-9aec2746196d" providerId="ADAL" clId="{71586581-8355-4093-A53F-99236B97CB75}"/>
    <pc:docChg chg="undo redo custSel addSld delSld modSld sldOrd">
      <pc:chgData name="Shabani, Mohammadreza" userId="5b745f6f-15df-4cc2-a785-9aec2746196d" providerId="ADAL" clId="{71586581-8355-4093-A53F-99236B97CB75}" dt="2024-03-08T18:43:34.437" v="757" actId="207"/>
      <pc:docMkLst>
        <pc:docMk/>
      </pc:docMkLst>
      <pc:sldChg chg="modSp mod">
        <pc:chgData name="Shabani, Mohammadreza" userId="5b745f6f-15df-4cc2-a785-9aec2746196d" providerId="ADAL" clId="{71586581-8355-4093-A53F-99236B97CB75}" dt="2024-03-08T11:42:12.784" v="101" actId="1036"/>
        <pc:sldMkLst>
          <pc:docMk/>
          <pc:sldMk cId="0" sldId="256"/>
        </pc:sldMkLst>
        <pc:spChg chg="mod">
          <ac:chgData name="Shabani, Mohammadreza" userId="5b745f6f-15df-4cc2-a785-9aec2746196d" providerId="ADAL" clId="{71586581-8355-4093-A53F-99236B97CB75}" dt="2024-03-08T11:42:12.784" v="101" actId="1036"/>
          <ac:spMkLst>
            <pc:docMk/>
            <pc:sldMk cId="0" sldId="256"/>
            <ac:spMk id="86" creationId="{00000000-0000-0000-0000-000000000000}"/>
          </ac:spMkLst>
        </pc:spChg>
      </pc:sldChg>
      <pc:sldChg chg="addSp delSp modSp mod">
        <pc:chgData name="Shabani, Mohammadreza" userId="5b745f6f-15df-4cc2-a785-9aec2746196d" providerId="ADAL" clId="{71586581-8355-4093-A53F-99236B97CB75}" dt="2024-03-08T14:32:46.499" v="744" actId="1076"/>
        <pc:sldMkLst>
          <pc:docMk/>
          <pc:sldMk cId="0" sldId="268"/>
        </pc:sldMkLst>
        <pc:spChg chg="del mod">
          <ac:chgData name="Shabani, Mohammadreza" userId="5b745f6f-15df-4cc2-a785-9aec2746196d" providerId="ADAL" clId="{71586581-8355-4093-A53F-99236B97CB75}" dt="2024-03-08T14:32:17.194" v="738" actId="478"/>
          <ac:spMkLst>
            <pc:docMk/>
            <pc:sldMk cId="0" sldId="268"/>
            <ac:spMk id="204" creationId="{00000000-0000-0000-0000-000000000000}"/>
          </ac:spMkLst>
        </pc:spChg>
        <pc:picChg chg="add mod">
          <ac:chgData name="Shabani, Mohammadreza" userId="5b745f6f-15df-4cc2-a785-9aec2746196d" providerId="ADAL" clId="{71586581-8355-4093-A53F-99236B97CB75}" dt="2024-03-08T14:32:46.499" v="744" actId="1076"/>
          <ac:picMkLst>
            <pc:docMk/>
            <pc:sldMk cId="0" sldId="268"/>
            <ac:picMk id="2050" creationId="{6E1D2008-A2ED-3735-90CA-667F21EFCE4D}"/>
          </ac:picMkLst>
        </pc:picChg>
      </pc:sldChg>
      <pc:sldChg chg="delSp del mod">
        <pc:chgData name="Shabani, Mohammadreza" userId="5b745f6f-15df-4cc2-a785-9aec2746196d" providerId="ADAL" clId="{71586581-8355-4093-A53F-99236B97CB75}" dt="2024-03-08T11:49:54.177" v="240" actId="47"/>
        <pc:sldMkLst>
          <pc:docMk/>
          <pc:sldMk cId="3442705342" sldId="272"/>
        </pc:sldMkLst>
        <pc:picChg chg="del">
          <ac:chgData name="Shabani, Mohammadreza" userId="5b745f6f-15df-4cc2-a785-9aec2746196d" providerId="ADAL" clId="{71586581-8355-4093-A53F-99236B97CB75}" dt="2024-03-08T11:48:38.595" v="229" actId="478"/>
          <ac:picMkLst>
            <pc:docMk/>
            <pc:sldMk cId="3442705342" sldId="272"/>
            <ac:picMk id="7" creationId="{CD65C5B4-2C3A-8F76-0AAA-FE328798A8B1}"/>
          </ac:picMkLst>
        </pc:picChg>
      </pc:sldChg>
      <pc:sldChg chg="addSp delSp modSp add del mod">
        <pc:chgData name="Shabani, Mohammadreza" userId="5b745f6f-15df-4cc2-a785-9aec2746196d" providerId="ADAL" clId="{71586581-8355-4093-A53F-99236B97CB75}" dt="2024-03-08T12:33:08.472" v="478" actId="14100"/>
        <pc:sldMkLst>
          <pc:docMk/>
          <pc:sldMk cId="3219266077" sldId="273"/>
        </pc:sldMkLst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2" creationId="{112C6ED7-68C0-177D-7F3A-F67F3C78C360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3" creationId="{3B25DB81-535D-8709-D18E-DF05F5F93225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4" creationId="{1F140B5A-8B1C-0507-97C0-2895393AA6BA}"/>
          </ac:spMkLst>
        </pc:spChg>
        <pc:spChg chg="mod">
          <ac:chgData name="Shabani, Mohammadreza" userId="5b745f6f-15df-4cc2-a785-9aec2746196d" providerId="ADAL" clId="{71586581-8355-4093-A53F-99236B97CB75}" dt="2024-03-08T11:54:43.200" v="260" actId="20577"/>
          <ac:spMkLst>
            <pc:docMk/>
            <pc:sldMk cId="3219266077" sldId="273"/>
            <ac:spMk id="5" creationId="{9AB9797B-2D62-D5D2-CE90-5D70C52B2E38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6" creationId="{4C4B6C83-9B5A-DC4A-2DE4-6DF3779BC9FA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7" creationId="{1E7E9224-180E-CE88-32E6-766CCB5E834D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8" creationId="{CD4A1FB0-CC32-0749-DE62-91891E8C2981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9" creationId="{0CD31A7B-C01E-BD0A-0339-5DF86688F52F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0" creationId="{F79C012D-3D2F-5ECA-5AE0-FA6ACBB69084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1" creationId="{C275D5C0-7C4C-2C43-22A7-2E0208801CFE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2" creationId="{92AFE48E-014B-35D0-4FDC-B54F3741FEF9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3" creationId="{AC2BAA7C-3DED-A344-3C80-42D97D50BFCA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4" creationId="{F10F364A-F419-6442-F547-C8DFDE293235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5" creationId="{94C45BCD-06AF-2817-31EE-B6F99C4A9BA6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6" creationId="{B3020426-50BF-DCAF-46E3-5F5E34EEF102}"/>
          </ac:spMkLst>
        </pc:spChg>
        <pc:spChg chg="add del mod">
          <ac:chgData name="Shabani, Mohammadreza" userId="5b745f6f-15df-4cc2-a785-9aec2746196d" providerId="ADAL" clId="{71586581-8355-4093-A53F-99236B97CB75}" dt="2024-03-08T12:31:52.156" v="467" actId="20577"/>
          <ac:spMkLst>
            <pc:docMk/>
            <pc:sldMk cId="3219266077" sldId="273"/>
            <ac:spMk id="17" creationId="{61BD8175-8343-8865-A4E3-273207DC9521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8" creationId="{6D10BE17-45EA-2A2D-BF10-2F52BA8E9E93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9" creationId="{204C9C6F-127B-FA1E-4775-064591EAF23A}"/>
          </ac:spMkLst>
        </pc:spChg>
        <pc:picChg chg="add del mod">
          <ac:chgData name="Shabani, Mohammadreza" userId="5b745f6f-15df-4cc2-a785-9aec2746196d" providerId="ADAL" clId="{71586581-8355-4093-A53F-99236B97CB75}" dt="2024-03-08T12:32:34.016" v="472" actId="478"/>
          <ac:picMkLst>
            <pc:docMk/>
            <pc:sldMk cId="3219266077" sldId="273"/>
            <ac:picMk id="1026" creationId="{0BCE6183-58C1-53D7-6C1E-86AF20FB3EC7}"/>
          </ac:picMkLst>
        </pc:picChg>
        <pc:picChg chg="add del mod">
          <ac:chgData name="Shabani, Mohammadreza" userId="5b745f6f-15df-4cc2-a785-9aec2746196d" providerId="ADAL" clId="{71586581-8355-4093-A53F-99236B97CB75}" dt="2024-03-08T12:33:00.302" v="475" actId="478"/>
          <ac:picMkLst>
            <pc:docMk/>
            <pc:sldMk cId="3219266077" sldId="273"/>
            <ac:picMk id="1028" creationId="{D17C8E73-2C0A-AFBB-D627-C2432BD321FD}"/>
          </ac:picMkLst>
        </pc:picChg>
        <pc:picChg chg="add mod">
          <ac:chgData name="Shabani, Mohammadreza" userId="5b745f6f-15df-4cc2-a785-9aec2746196d" providerId="ADAL" clId="{71586581-8355-4093-A53F-99236B97CB75}" dt="2024-03-08T12:33:08.472" v="478" actId="14100"/>
          <ac:picMkLst>
            <pc:docMk/>
            <pc:sldMk cId="3219266077" sldId="273"/>
            <ac:picMk id="1030" creationId="{427F3ABE-67F4-5134-8D62-06F2192F37F2}"/>
          </ac:picMkLst>
        </pc:picChg>
      </pc:sldChg>
      <pc:sldChg chg="modSp add del mod">
        <pc:chgData name="Shabani, Mohammadreza" userId="5b745f6f-15df-4cc2-a785-9aec2746196d" providerId="ADAL" clId="{71586581-8355-4093-A53F-99236B97CB75}" dt="2024-03-08T12:00:19.528" v="432" actId="47"/>
        <pc:sldMkLst>
          <pc:docMk/>
          <pc:sldMk cId="1906381530" sldId="278"/>
        </pc:sldMkLst>
        <pc:spChg chg="mod">
          <ac:chgData name="Shabani, Mohammadreza" userId="5b745f6f-15df-4cc2-a785-9aec2746196d" providerId="ADAL" clId="{71586581-8355-4093-A53F-99236B97CB75}" dt="2024-03-08T11:59:56.743" v="427" actId="20577"/>
          <ac:spMkLst>
            <pc:docMk/>
            <pc:sldMk cId="1906381530" sldId="278"/>
            <ac:spMk id="2" creationId="{F1F075B1-FA84-D503-7989-295EA6B248BA}"/>
          </ac:spMkLst>
        </pc:spChg>
      </pc:sldChg>
      <pc:sldChg chg="del">
        <pc:chgData name="Shabani, Mohammadreza" userId="5b745f6f-15df-4cc2-a785-9aec2746196d" providerId="ADAL" clId="{71586581-8355-4093-A53F-99236B97CB75}" dt="2024-03-08T11:49:54.177" v="240" actId="47"/>
        <pc:sldMkLst>
          <pc:docMk/>
          <pc:sldMk cId="3340099957" sldId="282"/>
        </pc:sldMkLst>
      </pc:sldChg>
      <pc:sldChg chg="modSp add del mod modNotesTx">
        <pc:chgData name="Shabani, Mohammadreza" userId="5b745f6f-15df-4cc2-a785-9aec2746196d" providerId="ADAL" clId="{71586581-8355-4093-A53F-99236B97CB75}" dt="2024-03-08T12:07:45.075" v="440" actId="5793"/>
        <pc:sldMkLst>
          <pc:docMk/>
          <pc:sldMk cId="3479075270" sldId="283"/>
        </pc:sldMkLst>
        <pc:spChg chg="mod">
          <ac:chgData name="Shabani, Mohammadreza" userId="5b745f6f-15df-4cc2-a785-9aec2746196d" providerId="ADAL" clId="{71586581-8355-4093-A53F-99236B97CB75}" dt="2024-03-08T11:49:58.775" v="247" actId="20577"/>
          <ac:spMkLst>
            <pc:docMk/>
            <pc:sldMk cId="3479075270" sldId="283"/>
            <ac:spMk id="5" creationId="{E92BDC47-C743-2C37-B7DD-6B1EA411EC0B}"/>
          </ac:spMkLst>
        </pc:spChg>
      </pc:sldChg>
      <pc:sldChg chg="add del">
        <pc:chgData name="Shabani, Mohammadreza" userId="5b745f6f-15df-4cc2-a785-9aec2746196d" providerId="ADAL" clId="{71586581-8355-4093-A53F-99236B97CB75}" dt="2024-03-08T11:58:28.273" v="361" actId="47"/>
        <pc:sldMkLst>
          <pc:docMk/>
          <pc:sldMk cId="2437844042" sldId="284"/>
        </pc:sldMkLst>
      </pc:sldChg>
      <pc:sldChg chg="delSp modSp add del mod">
        <pc:chgData name="Shabani, Mohammadreza" userId="5b745f6f-15df-4cc2-a785-9aec2746196d" providerId="ADAL" clId="{71586581-8355-4093-A53F-99236B97CB75}" dt="2024-03-08T11:58:05.734" v="357" actId="20577"/>
        <pc:sldMkLst>
          <pc:docMk/>
          <pc:sldMk cId="3885085765" sldId="295"/>
        </pc:sldMkLst>
        <pc:spChg chg="mod">
          <ac:chgData name="Shabani, Mohammadreza" userId="5b745f6f-15df-4cc2-a785-9aec2746196d" providerId="ADAL" clId="{71586581-8355-4093-A53F-99236B97CB75}" dt="2024-03-08T11:58:00.645" v="354" actId="20577"/>
          <ac:spMkLst>
            <pc:docMk/>
            <pc:sldMk cId="3885085765" sldId="295"/>
            <ac:spMk id="2" creationId="{C4D2455E-6FEC-82A7-420E-B4BA199F6BF5}"/>
          </ac:spMkLst>
        </pc:spChg>
        <pc:spChg chg="mod">
          <ac:chgData name="Shabani, Mohammadreza" userId="5b745f6f-15df-4cc2-a785-9aec2746196d" providerId="ADAL" clId="{71586581-8355-4093-A53F-99236B97CB75}" dt="2024-03-08T11:58:05.734" v="357" actId="20577"/>
          <ac:spMkLst>
            <pc:docMk/>
            <pc:sldMk cId="3885085765" sldId="295"/>
            <ac:spMk id="3" creationId="{9AA9CF4D-068B-216D-9B72-7BD7D6DCDAB8}"/>
          </ac:spMkLst>
        </pc:spChg>
        <pc:picChg chg="del">
          <ac:chgData name="Shabani, Mohammadreza" userId="5b745f6f-15df-4cc2-a785-9aec2746196d" providerId="ADAL" clId="{71586581-8355-4093-A53F-99236B97CB75}" dt="2024-03-08T11:58:02.829" v="355" actId="478"/>
          <ac:picMkLst>
            <pc:docMk/>
            <pc:sldMk cId="3885085765" sldId="295"/>
            <ac:picMk id="8" creationId="{4B5023B6-1F2A-681A-0EF2-A889A3EC2441}"/>
          </ac:picMkLst>
        </pc:picChg>
      </pc:sldChg>
      <pc:sldChg chg="add del">
        <pc:chgData name="Shabani, Mohammadreza" userId="5b745f6f-15df-4cc2-a785-9aec2746196d" providerId="ADAL" clId="{71586581-8355-4093-A53F-99236B97CB75}" dt="2024-03-08T11:39:19.361" v="1" actId="47"/>
        <pc:sldMkLst>
          <pc:docMk/>
          <pc:sldMk cId="2396208262" sldId="323"/>
        </pc:sldMkLst>
      </pc:sldChg>
      <pc:sldChg chg="modSp add del mod">
        <pc:chgData name="Shabani, Mohammadreza" userId="5b745f6f-15df-4cc2-a785-9aec2746196d" providerId="ADAL" clId="{71586581-8355-4093-A53F-99236B97CB75}" dt="2024-03-08T12:00:29.279" v="437" actId="20577"/>
        <pc:sldMkLst>
          <pc:docMk/>
          <pc:sldMk cId="3806254923" sldId="324"/>
        </pc:sldMkLst>
        <pc:spChg chg="mod">
          <ac:chgData name="Shabani, Mohammadreza" userId="5b745f6f-15df-4cc2-a785-9aec2746196d" providerId="ADAL" clId="{71586581-8355-4093-A53F-99236B97CB75}" dt="2024-03-08T12:00:29.279" v="437" actId="20577"/>
          <ac:spMkLst>
            <pc:docMk/>
            <pc:sldMk cId="3806254923" sldId="324"/>
            <ac:spMk id="7" creationId="{E2D4E3BA-A63E-4787-95E2-56C0D5334222}"/>
          </ac:spMkLst>
        </pc:spChg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1308214600" sldId="325"/>
        </pc:sldMkLst>
      </pc:sldChg>
      <pc:sldChg chg="delSp modSp add del mod">
        <pc:chgData name="Shabani, Mohammadreza" userId="5b745f6f-15df-4cc2-a785-9aec2746196d" providerId="ADAL" clId="{71586581-8355-4093-A53F-99236B97CB75}" dt="2024-03-08T11:57:55.255" v="351" actId="20577"/>
        <pc:sldMkLst>
          <pc:docMk/>
          <pc:sldMk cId="181380658" sldId="330"/>
        </pc:sldMkLst>
        <pc:spChg chg="mod">
          <ac:chgData name="Shabani, Mohammadreza" userId="5b745f6f-15df-4cc2-a785-9aec2746196d" providerId="ADAL" clId="{71586581-8355-4093-A53F-99236B97CB75}" dt="2024-03-08T11:57:55.255" v="351" actId="20577"/>
          <ac:spMkLst>
            <pc:docMk/>
            <pc:sldMk cId="181380658" sldId="330"/>
            <ac:spMk id="177" creationId="{00000000-0000-0000-0000-000000000000}"/>
          </ac:spMkLst>
        </pc:spChg>
        <pc:picChg chg="del">
          <ac:chgData name="Shabani, Mohammadreza" userId="5b745f6f-15df-4cc2-a785-9aec2746196d" providerId="ADAL" clId="{71586581-8355-4093-A53F-99236B97CB75}" dt="2024-03-08T11:57:51.905" v="348" actId="478"/>
          <ac:picMkLst>
            <pc:docMk/>
            <pc:sldMk cId="181380658" sldId="330"/>
            <ac:picMk id="3" creationId="{92E4D130-D61E-8CF9-08D5-00327B6E8544}"/>
          </ac:picMkLst>
        </pc:picChg>
      </pc:sldChg>
      <pc:sldChg chg="delSp modSp mod">
        <pc:chgData name="Shabani, Mohammadreza" userId="5b745f6f-15df-4cc2-a785-9aec2746196d" providerId="ADAL" clId="{71586581-8355-4093-A53F-99236B97CB75}" dt="2024-03-08T11:42:43.663" v="104" actId="1076"/>
        <pc:sldMkLst>
          <pc:docMk/>
          <pc:sldMk cId="2682799512" sldId="334"/>
        </pc:sldMkLst>
        <pc:picChg chg="del">
          <ac:chgData name="Shabani, Mohammadreza" userId="5b745f6f-15df-4cc2-a785-9aec2746196d" providerId="ADAL" clId="{71586581-8355-4093-A53F-99236B97CB75}" dt="2024-03-08T11:42:31.287" v="102" actId="478"/>
          <ac:picMkLst>
            <pc:docMk/>
            <pc:sldMk cId="2682799512" sldId="334"/>
            <ac:picMk id="6" creationId="{0DB2C663-2AB7-2402-E0ED-9DB98CD1E571}"/>
          </ac:picMkLst>
        </pc:picChg>
        <pc:picChg chg="mod">
          <ac:chgData name="Shabani, Mohammadreza" userId="5b745f6f-15df-4cc2-a785-9aec2746196d" providerId="ADAL" clId="{71586581-8355-4093-A53F-99236B97CB75}" dt="2024-03-08T11:42:43.663" v="104" actId="1076"/>
          <ac:picMkLst>
            <pc:docMk/>
            <pc:sldMk cId="2682799512" sldId="334"/>
            <ac:picMk id="7" creationId="{5E8DBE83-0012-F9FA-8D86-3D3AD26FEE32}"/>
          </ac:picMkLst>
        </pc:picChg>
        <pc:picChg chg="del">
          <ac:chgData name="Shabani, Mohammadreza" userId="5b745f6f-15df-4cc2-a785-9aec2746196d" providerId="ADAL" clId="{71586581-8355-4093-A53F-99236B97CB75}" dt="2024-03-08T11:42:31.287" v="102" actId="478"/>
          <ac:picMkLst>
            <pc:docMk/>
            <pc:sldMk cId="2682799512" sldId="334"/>
            <ac:picMk id="8" creationId="{43E57FE8-F23E-9697-71FB-684EFA5A820A}"/>
          </ac:picMkLst>
        </pc:picChg>
        <pc:picChg chg="del">
          <ac:chgData name="Shabani, Mohammadreza" userId="5b745f6f-15df-4cc2-a785-9aec2746196d" providerId="ADAL" clId="{71586581-8355-4093-A53F-99236B97CB75}" dt="2024-03-08T11:42:31.287" v="102" actId="478"/>
          <ac:picMkLst>
            <pc:docMk/>
            <pc:sldMk cId="2682799512" sldId="334"/>
            <ac:picMk id="9" creationId="{2BA02487-3A2C-4D1C-7B0C-7DEEA2A5C392}"/>
          </ac:picMkLst>
        </pc:picChg>
        <pc:picChg chg="del">
          <ac:chgData name="Shabani, Mohammadreza" userId="5b745f6f-15df-4cc2-a785-9aec2746196d" providerId="ADAL" clId="{71586581-8355-4093-A53F-99236B97CB75}" dt="2024-03-08T11:42:35.906" v="103" actId="478"/>
          <ac:picMkLst>
            <pc:docMk/>
            <pc:sldMk cId="2682799512" sldId="334"/>
            <ac:picMk id="13" creationId="{85033F24-0684-89BA-5D05-726B66B7C34C}"/>
          </ac:picMkLst>
        </pc:picChg>
      </pc:sldChg>
      <pc:sldChg chg="delSp modSp add del mod ord delAnim">
        <pc:chgData name="Shabani, Mohammadreza" userId="5b745f6f-15df-4cc2-a785-9aec2746196d" providerId="ADAL" clId="{71586581-8355-4093-A53F-99236B97CB75}" dt="2024-03-08T12:00:25.314" v="435" actId="47"/>
        <pc:sldMkLst>
          <pc:docMk/>
          <pc:sldMk cId="297840734" sldId="369"/>
        </pc:sldMkLst>
        <pc:spChg chg="mod">
          <ac:chgData name="Shabani, Mohammadreza" userId="5b745f6f-15df-4cc2-a785-9aec2746196d" providerId="ADAL" clId="{71586581-8355-4093-A53F-99236B97CB75}" dt="2024-03-08T12:00:03.063" v="430"/>
          <ac:spMkLst>
            <pc:docMk/>
            <pc:sldMk cId="297840734" sldId="369"/>
            <ac:spMk id="2" creationId="{F4B18931-97AF-845A-0F48-7C9985F6265C}"/>
          </ac:spMkLst>
        </pc:spChg>
        <pc:picChg chg="del">
          <ac:chgData name="Shabani, Mohammadreza" userId="5b745f6f-15df-4cc2-a785-9aec2746196d" providerId="ADAL" clId="{71586581-8355-4093-A53F-99236B97CB75}" dt="2024-03-08T12:00:05.199" v="431" actId="478"/>
          <ac:picMkLst>
            <pc:docMk/>
            <pc:sldMk cId="297840734" sldId="369"/>
            <ac:picMk id="5" creationId="{243A5497-B137-0D31-73C7-D0CA37133A12}"/>
          </ac:picMkLst>
        </pc:picChg>
      </pc:sldChg>
      <pc:sldChg chg="delSp modSp add del mod modNotesTx">
        <pc:chgData name="Shabani, Mohammadreza" userId="5b745f6f-15df-4cc2-a785-9aec2746196d" providerId="ADAL" clId="{71586581-8355-4093-A53F-99236B97CB75}" dt="2024-03-08T12:07:55.097" v="441" actId="20577"/>
        <pc:sldMkLst>
          <pc:docMk/>
          <pc:sldMk cId="523642577" sldId="376"/>
        </pc:sldMkLst>
        <pc:spChg chg="del">
          <ac:chgData name="Shabani, Mohammadreza" userId="5b745f6f-15df-4cc2-a785-9aec2746196d" providerId="ADAL" clId="{71586581-8355-4093-A53F-99236B97CB75}" dt="2024-03-08T11:56:36.007" v="307" actId="478"/>
          <ac:spMkLst>
            <pc:docMk/>
            <pc:sldMk cId="523642577" sldId="376"/>
            <ac:spMk id="2" creationId="{C1E47023-E1DC-0754-34F6-6BB00855F093}"/>
          </ac:spMkLst>
        </pc:spChg>
        <pc:spChg chg="del">
          <ac:chgData name="Shabani, Mohammadreza" userId="5b745f6f-15df-4cc2-a785-9aec2746196d" providerId="ADAL" clId="{71586581-8355-4093-A53F-99236B97CB75}" dt="2024-03-08T11:56:36.007" v="307" actId="478"/>
          <ac:spMkLst>
            <pc:docMk/>
            <pc:sldMk cId="523642577" sldId="376"/>
            <ac:spMk id="4" creationId="{1F140B5A-8B1C-0507-97C0-2895393AA6BA}"/>
          </ac:spMkLst>
        </pc:spChg>
        <pc:spChg chg="mod">
          <ac:chgData name="Shabani, Mohammadreza" userId="5b745f6f-15df-4cc2-a785-9aec2746196d" providerId="ADAL" clId="{71586581-8355-4093-A53F-99236B97CB75}" dt="2024-03-08T11:56:44.979" v="310"/>
          <ac:spMkLst>
            <pc:docMk/>
            <pc:sldMk cId="523642577" sldId="376"/>
            <ac:spMk id="5" creationId="{9AB9797B-2D62-D5D2-CE90-5D70C52B2E38}"/>
          </ac:spMkLst>
        </pc:sp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6" creationId="{6886FD88-9EEE-FE7F-F511-FC2E77DFCEE3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7" creationId="{BF376B6D-27F3-8C28-E157-9C8018626990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8" creationId="{E53E7CD8-A9A6-52A0-4354-2616C174F92F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9" creationId="{BB114364-2294-04B2-8830-6EFC18E121AD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10" creationId="{942AC25D-96E6-8D9A-C5FC-99BE078DB77E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11" creationId="{708C35BE-13DC-AB5A-CC5F-4B38748E05E5}"/>
          </ac:picMkLst>
        </pc:picChg>
      </pc:sldChg>
      <pc:sldChg chg="addSp delSp modSp add del mod">
        <pc:chgData name="Shabani, Mohammadreza" userId="5b745f6f-15df-4cc2-a785-9aec2746196d" providerId="ADAL" clId="{71586581-8355-4093-A53F-99236B97CB75}" dt="2024-03-08T11:56:13.891" v="306" actId="478"/>
        <pc:sldMkLst>
          <pc:docMk/>
          <pc:sldMk cId="4114998858" sldId="383"/>
        </pc:sldMkLst>
        <pc:spChg chg="add mod">
          <ac:chgData name="Shabani, Mohammadreza" userId="5b745f6f-15df-4cc2-a785-9aec2746196d" providerId="ADAL" clId="{71586581-8355-4093-A53F-99236B97CB75}" dt="2024-03-08T11:56:13.891" v="306" actId="478"/>
          <ac:spMkLst>
            <pc:docMk/>
            <pc:sldMk cId="4114998858" sldId="383"/>
            <ac:spMk id="3" creationId="{130754A4-1B5E-B876-3435-AA8F0E7865CE}"/>
          </ac:spMkLst>
        </pc:spChg>
        <pc:spChg chg="mod">
          <ac:chgData name="Shabani, Mohammadreza" userId="5b745f6f-15df-4cc2-a785-9aec2746196d" providerId="ADAL" clId="{71586581-8355-4093-A53F-99236B97CB75}" dt="2024-03-08T11:56:05.081" v="303"/>
          <ac:spMkLst>
            <pc:docMk/>
            <pc:sldMk cId="4114998858" sldId="383"/>
            <ac:spMk id="5" creationId="{F45DC5D9-8448-8B6B-BF62-C888BA7A452A}"/>
          </ac:spMkLst>
        </pc:spChg>
        <pc:spChg chg="del mod">
          <ac:chgData name="Shabani, Mohammadreza" userId="5b745f6f-15df-4cc2-a785-9aec2746196d" providerId="ADAL" clId="{71586581-8355-4093-A53F-99236B97CB75}" dt="2024-03-08T11:56:13.891" v="306" actId="478"/>
          <ac:spMkLst>
            <pc:docMk/>
            <pc:sldMk cId="4114998858" sldId="383"/>
            <ac:spMk id="6" creationId="{29FD3B42-B009-0DC3-272A-C0CA6E1EA308}"/>
          </ac:spMkLst>
        </pc:spChg>
      </pc:sldChg>
      <pc:sldChg chg="modSp add del mod">
        <pc:chgData name="Shabani, Mohammadreza" userId="5b745f6f-15df-4cc2-a785-9aec2746196d" providerId="ADAL" clId="{71586581-8355-4093-A53F-99236B97CB75}" dt="2024-03-08T11:55:58.535" v="300" actId="27636"/>
        <pc:sldMkLst>
          <pc:docMk/>
          <pc:sldMk cId="2908026482" sldId="384"/>
        </pc:sldMkLst>
        <pc:spChg chg="mod">
          <ac:chgData name="Shabani, Mohammadreza" userId="5b745f6f-15df-4cc2-a785-9aec2746196d" providerId="ADAL" clId="{71586581-8355-4093-A53F-99236B97CB75}" dt="2024-03-08T11:55:58.535" v="300" actId="27636"/>
          <ac:spMkLst>
            <pc:docMk/>
            <pc:sldMk cId="2908026482" sldId="384"/>
            <ac:spMk id="5" creationId="{E92BDC47-C743-2C37-B7DD-6B1EA411EC0B}"/>
          </ac:spMkLst>
        </pc:spChg>
      </pc:sldChg>
      <pc:sldChg chg="modSp mod">
        <pc:chgData name="Shabani, Mohammadreza" userId="5b745f6f-15df-4cc2-a785-9aec2746196d" providerId="ADAL" clId="{71586581-8355-4093-A53F-99236B97CB75}" dt="2024-03-08T11:49:46.392" v="239" actId="20577"/>
        <pc:sldMkLst>
          <pc:docMk/>
          <pc:sldMk cId="740538091" sldId="385"/>
        </pc:sldMkLst>
        <pc:spChg chg="mod">
          <ac:chgData name="Shabani, Mohammadreza" userId="5b745f6f-15df-4cc2-a785-9aec2746196d" providerId="ADAL" clId="{71586581-8355-4093-A53F-99236B97CB75}" dt="2024-03-08T11:49:46.392" v="239" actId="20577"/>
          <ac:spMkLst>
            <pc:docMk/>
            <pc:sldMk cId="740538091" sldId="385"/>
            <ac:spMk id="6" creationId="{29FD3B42-B009-0DC3-272A-C0CA6E1EA308}"/>
          </ac:spMkLst>
        </pc:spChg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3495392738" sldId="386"/>
        </pc:sldMkLst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3279538207" sldId="387"/>
        </pc:sldMkLst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1228312570" sldId="388"/>
        </pc:sldMkLst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802099066" sldId="389"/>
        </pc:sldMkLst>
      </pc:sldChg>
      <pc:sldChg chg="add del">
        <pc:chgData name="Shabani, Mohammadreza" userId="5b745f6f-15df-4cc2-a785-9aec2746196d" providerId="ADAL" clId="{71586581-8355-4093-A53F-99236B97CB75}" dt="2024-03-08T11:56:59.915" v="315" actId="47"/>
        <pc:sldMkLst>
          <pc:docMk/>
          <pc:sldMk cId="970602817" sldId="390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741577028" sldId="391"/>
        </pc:sldMkLst>
      </pc:sldChg>
      <pc:sldChg chg="addSp delSp modSp add del mod">
        <pc:chgData name="Shabani, Mohammadreza" userId="5b745f6f-15df-4cc2-a785-9aec2746196d" providerId="ADAL" clId="{71586581-8355-4093-A53F-99236B97CB75}" dt="2024-03-08T12:43:51.128" v="529" actId="14100"/>
        <pc:sldMkLst>
          <pc:docMk/>
          <pc:sldMk cId="410487728" sldId="392"/>
        </pc:sldMkLst>
        <pc:spChg chg="mod">
          <ac:chgData name="Shabani, Mohammadreza" userId="5b745f6f-15df-4cc2-a785-9aec2746196d" providerId="ADAL" clId="{71586581-8355-4093-A53F-99236B97CB75}" dt="2024-03-08T12:34:04.953" v="485" actId="20577"/>
          <ac:spMkLst>
            <pc:docMk/>
            <pc:sldMk cId="410487728" sldId="392"/>
            <ac:spMk id="5" creationId="{9AB9797B-2D62-D5D2-CE90-5D70C52B2E38}"/>
          </ac:spMkLst>
        </pc:spChg>
        <pc:spChg chg="mod">
          <ac:chgData name="Shabani, Mohammadreza" userId="5b745f6f-15df-4cc2-a785-9aec2746196d" providerId="ADAL" clId="{71586581-8355-4093-A53F-99236B97CB75}" dt="2024-03-08T12:43:51.128" v="529" actId="14100"/>
          <ac:spMkLst>
            <pc:docMk/>
            <pc:sldMk cId="410487728" sldId="392"/>
            <ac:spMk id="20" creationId="{1F51EAE0-870C-24F8-4BD4-9CA74472AFF6}"/>
          </ac:spMkLst>
        </pc:spChg>
        <pc:picChg chg="del">
          <ac:chgData name="Shabani, Mohammadreza" userId="5b745f6f-15df-4cc2-a785-9aec2746196d" providerId="ADAL" clId="{71586581-8355-4093-A53F-99236B97CB75}" dt="2024-03-08T11:54:57.034" v="268" actId="478"/>
          <ac:picMkLst>
            <pc:docMk/>
            <pc:sldMk cId="410487728" sldId="392"/>
            <ac:picMk id="2" creationId="{E95A4AC1-4ECB-3D45-8AF2-ADCB21A8000D}"/>
          </ac:picMkLst>
        </pc:picChg>
        <pc:picChg chg="add mod">
          <ac:chgData name="Shabani, Mohammadreza" userId="5b745f6f-15df-4cc2-a785-9aec2746196d" providerId="ADAL" clId="{71586581-8355-4093-A53F-99236B97CB75}" dt="2024-03-08T12:43:32.708" v="527" actId="1076"/>
          <ac:picMkLst>
            <pc:docMk/>
            <pc:sldMk cId="410487728" sldId="392"/>
            <ac:picMk id="2050" creationId="{60696B9E-8432-8E8C-C4DF-6C975B315E9A}"/>
          </ac:picMkLst>
        </pc:picChg>
        <pc:picChg chg="add mod">
          <ac:chgData name="Shabani, Mohammadreza" userId="5b745f6f-15df-4cc2-a785-9aec2746196d" providerId="ADAL" clId="{71586581-8355-4093-A53F-99236B97CB75}" dt="2024-03-08T12:43:46.179" v="528" actId="1076"/>
          <ac:picMkLst>
            <pc:docMk/>
            <pc:sldMk cId="410487728" sldId="392"/>
            <ac:picMk id="2052" creationId="{9BD8A9E5-469F-44C2-AB71-96592B928043}"/>
          </ac:picMkLst>
        </pc:picChg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1041182892" sldId="393"/>
        </pc:sldMkLst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2667395322" sldId="394"/>
        </pc:sldMkLst>
      </pc:sldChg>
      <pc:sldChg chg="add del">
        <pc:chgData name="Shabani, Mohammadreza" userId="5b745f6f-15df-4cc2-a785-9aec2746196d" providerId="ADAL" clId="{71586581-8355-4093-A53F-99236B97CB75}" dt="2024-03-08T12:00:19.528" v="432" actId="47"/>
        <pc:sldMkLst>
          <pc:docMk/>
          <pc:sldMk cId="3038607976" sldId="395"/>
        </pc:sldMkLst>
      </pc:sldChg>
      <pc:sldChg chg="add del">
        <pc:chgData name="Shabani, Mohammadreza" userId="5b745f6f-15df-4cc2-a785-9aec2746196d" providerId="ADAL" clId="{71586581-8355-4093-A53F-99236B97CB75}" dt="2024-03-08T12:00:19.528" v="432" actId="47"/>
        <pc:sldMkLst>
          <pc:docMk/>
          <pc:sldMk cId="3318996361" sldId="396"/>
        </pc:sldMkLst>
      </pc:sldChg>
      <pc:sldChg chg="delSp add del mod">
        <pc:chgData name="Shabani, Mohammadreza" userId="5b745f6f-15df-4cc2-a785-9aec2746196d" providerId="ADAL" clId="{71586581-8355-4093-A53F-99236B97CB75}" dt="2024-03-08T11:58:13.628" v="359" actId="47"/>
        <pc:sldMkLst>
          <pc:docMk/>
          <pc:sldMk cId="2821257991" sldId="397"/>
        </pc:sldMkLst>
        <pc:picChg chg="del">
          <ac:chgData name="Shabani, Mohammadreza" userId="5b745f6f-15df-4cc2-a785-9aec2746196d" providerId="ADAL" clId="{71586581-8355-4093-A53F-99236B97CB75}" dt="2024-03-08T11:58:09.338" v="358" actId="478"/>
          <ac:picMkLst>
            <pc:docMk/>
            <pc:sldMk cId="2821257991" sldId="397"/>
            <ac:picMk id="10" creationId="{E303BF98-6446-09E6-6C21-FCCBAF96AC18}"/>
          </ac:picMkLst>
        </pc:picChg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478254150" sldId="398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3241312124" sldId="399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2625261997" sldId="400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355245577" sldId="401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404664677" sldId="402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533111472" sldId="403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175380448" sldId="404"/>
        </pc:sldMkLst>
      </pc:sldChg>
      <pc:sldChg chg="addSp delSp modSp add del mod">
        <pc:chgData name="Shabani, Mohammadreza" userId="5b745f6f-15df-4cc2-a785-9aec2746196d" providerId="ADAL" clId="{71586581-8355-4093-A53F-99236B97CB75}" dt="2024-03-08T11:58:55.105" v="400" actId="20577"/>
        <pc:sldMkLst>
          <pc:docMk/>
          <pc:sldMk cId="93520361" sldId="405"/>
        </pc:sldMkLst>
        <pc:spChg chg="mod">
          <ac:chgData name="Shabani, Mohammadreza" userId="5b745f6f-15df-4cc2-a785-9aec2746196d" providerId="ADAL" clId="{71586581-8355-4093-A53F-99236B97CB75}" dt="2024-03-08T11:58:46.812" v="396" actId="20577"/>
          <ac:spMkLst>
            <pc:docMk/>
            <pc:sldMk cId="93520361" sldId="405"/>
            <ac:spMk id="2" creationId="{C4D2455E-6FEC-82A7-420E-B4BA199F6BF5}"/>
          </ac:spMkLst>
        </pc:spChg>
        <pc:spChg chg="del">
          <ac:chgData name="Shabani, Mohammadreza" userId="5b745f6f-15df-4cc2-a785-9aec2746196d" providerId="ADAL" clId="{71586581-8355-4093-A53F-99236B97CB75}" dt="2024-03-08T11:58:53.789" v="398" actId="478"/>
          <ac:spMkLst>
            <pc:docMk/>
            <pc:sldMk cId="93520361" sldId="405"/>
            <ac:spMk id="3" creationId="{9AA9CF4D-068B-216D-9B72-7BD7D6DCDAB8}"/>
          </ac:spMkLst>
        </pc:spChg>
        <pc:spChg chg="del">
          <ac:chgData name="Shabani, Mohammadreza" userId="5b745f6f-15df-4cc2-a785-9aec2746196d" providerId="ADAL" clId="{71586581-8355-4093-A53F-99236B97CB75}" dt="2024-03-08T11:58:53.789" v="398" actId="478"/>
          <ac:spMkLst>
            <pc:docMk/>
            <pc:sldMk cId="93520361" sldId="405"/>
            <ac:spMk id="4" creationId="{430B44B2-82BD-0001-6238-D0547998FCD6}"/>
          </ac:spMkLst>
        </pc:spChg>
        <pc:spChg chg="add mod">
          <ac:chgData name="Shabani, Mohammadreza" userId="5b745f6f-15df-4cc2-a785-9aec2746196d" providerId="ADAL" clId="{71586581-8355-4093-A53F-99236B97CB75}" dt="2024-03-08T11:58:55.105" v="400" actId="20577"/>
          <ac:spMkLst>
            <pc:docMk/>
            <pc:sldMk cId="93520361" sldId="405"/>
            <ac:spMk id="6" creationId="{232F16B7-10CF-59A6-1349-CE57F5F19447}"/>
          </ac:spMkLst>
        </pc:spChg>
        <pc:spChg chg="del">
          <ac:chgData name="Shabani, Mohammadreza" userId="5b745f6f-15df-4cc2-a785-9aec2746196d" providerId="ADAL" clId="{71586581-8355-4093-A53F-99236B97CB75}" dt="2024-03-08T11:58:53.789" v="398" actId="478"/>
          <ac:spMkLst>
            <pc:docMk/>
            <pc:sldMk cId="93520361" sldId="405"/>
            <ac:spMk id="16" creationId="{4193A0E7-4B1B-8892-20DB-45862DAC4645}"/>
          </ac:spMkLst>
        </pc:spChg>
        <pc:spChg chg="del">
          <ac:chgData name="Shabani, Mohammadreza" userId="5b745f6f-15df-4cc2-a785-9aec2746196d" providerId="ADAL" clId="{71586581-8355-4093-A53F-99236B97CB75}" dt="2024-03-08T11:58:53.789" v="398" actId="478"/>
          <ac:spMkLst>
            <pc:docMk/>
            <pc:sldMk cId="93520361" sldId="405"/>
            <ac:spMk id="20" creationId="{2EAE44A3-7D60-1124-22B2-DACF8E5A3D3E}"/>
          </ac:spMkLst>
        </pc:spChg>
        <pc:picChg chg="del">
          <ac:chgData name="Shabani, Mohammadreza" userId="5b745f6f-15df-4cc2-a785-9aec2746196d" providerId="ADAL" clId="{71586581-8355-4093-A53F-99236B97CB75}" dt="2024-03-08T11:58:49.523" v="397" actId="478"/>
          <ac:picMkLst>
            <pc:docMk/>
            <pc:sldMk cId="93520361" sldId="405"/>
            <ac:picMk id="13" creationId="{C709E579-2F96-0DBD-90A4-24157066FC91}"/>
          </ac:picMkLst>
        </pc:picChg>
        <pc:picChg chg="del">
          <ac:chgData name="Shabani, Mohammadreza" userId="5b745f6f-15df-4cc2-a785-9aec2746196d" providerId="ADAL" clId="{71586581-8355-4093-A53F-99236B97CB75}" dt="2024-03-08T11:58:49.523" v="397" actId="478"/>
          <ac:picMkLst>
            <pc:docMk/>
            <pc:sldMk cId="93520361" sldId="405"/>
            <ac:picMk id="15" creationId="{EE54B3FF-B907-7BDE-B44F-5FF39FEB431A}"/>
          </ac:picMkLst>
        </pc:picChg>
      </pc:sldChg>
      <pc:sldChg chg="add del">
        <pc:chgData name="Shabani, Mohammadreza" userId="5b745f6f-15df-4cc2-a785-9aec2746196d" providerId="ADAL" clId="{71586581-8355-4093-A53F-99236B97CB75}" dt="2024-03-08T11:59:00.091" v="401" actId="47"/>
        <pc:sldMkLst>
          <pc:docMk/>
          <pc:sldMk cId="1738542243" sldId="406"/>
        </pc:sldMkLst>
      </pc:sldChg>
      <pc:sldChg chg="add del">
        <pc:chgData name="Shabani, Mohammadreza" userId="5b745f6f-15df-4cc2-a785-9aec2746196d" providerId="ADAL" clId="{71586581-8355-4093-A53F-99236B97CB75}" dt="2024-03-08T11:59:00.091" v="401" actId="47"/>
        <pc:sldMkLst>
          <pc:docMk/>
          <pc:sldMk cId="2952139096" sldId="407"/>
        </pc:sldMkLst>
      </pc:sldChg>
      <pc:sldChg chg="modSp add del mod">
        <pc:chgData name="Shabani, Mohammadreza" userId="5b745f6f-15df-4cc2-a785-9aec2746196d" providerId="ADAL" clId="{71586581-8355-4093-A53F-99236B97CB75}" dt="2024-03-08T11:55:45.398" v="293" actId="20577"/>
        <pc:sldMkLst>
          <pc:docMk/>
          <pc:sldMk cId="1710927690" sldId="409"/>
        </pc:sldMkLst>
        <pc:spChg chg="mod">
          <ac:chgData name="Shabani, Mohammadreza" userId="5b745f6f-15df-4cc2-a785-9aec2746196d" providerId="ADAL" clId="{71586581-8355-4093-A53F-99236B97CB75}" dt="2024-03-08T11:55:45.398" v="293" actId="20577"/>
          <ac:spMkLst>
            <pc:docMk/>
            <pc:sldMk cId="1710927690" sldId="409"/>
            <ac:spMk id="5" creationId="{E92BDC47-C743-2C37-B7DD-6B1EA411EC0B}"/>
          </ac:spMkLst>
        </pc:spChg>
      </pc:sldChg>
      <pc:sldChg chg="addSp delSp modSp add del mod">
        <pc:chgData name="Shabani, Mohammadreza" userId="5b745f6f-15df-4cc2-a785-9aec2746196d" providerId="ADAL" clId="{71586581-8355-4093-A53F-99236B97CB75}" dt="2024-03-08T14:27:00.482" v="736" actId="5793"/>
        <pc:sldMkLst>
          <pc:docMk/>
          <pc:sldMk cId="1202769142" sldId="410"/>
        </pc:sldMkLst>
        <pc:spChg chg="add">
          <ac:chgData name="Shabani, Mohammadreza" userId="5b745f6f-15df-4cc2-a785-9aec2746196d" providerId="ADAL" clId="{71586581-8355-4093-A53F-99236B97CB75}" dt="2024-03-08T14:17:49.954" v="618"/>
          <ac:spMkLst>
            <pc:docMk/>
            <pc:sldMk cId="1202769142" sldId="410"/>
            <ac:spMk id="2" creationId="{5EADB7C8-6593-76EE-B400-3D4823489101}"/>
          </ac:spMkLst>
        </pc:spChg>
        <pc:spChg chg="add">
          <ac:chgData name="Shabani, Mohammadreza" userId="5b745f6f-15df-4cc2-a785-9aec2746196d" providerId="ADAL" clId="{71586581-8355-4093-A53F-99236B97CB75}" dt="2024-03-08T14:17:49.954" v="618"/>
          <ac:spMkLst>
            <pc:docMk/>
            <pc:sldMk cId="1202769142" sldId="410"/>
            <ac:spMk id="3" creationId="{13512468-FD01-54BA-5642-137C60D5A454}"/>
          </ac:spMkLst>
        </pc:spChg>
        <pc:spChg chg="mod">
          <ac:chgData name="Shabani, Mohammadreza" userId="5b745f6f-15df-4cc2-a785-9aec2746196d" providerId="ADAL" clId="{71586581-8355-4093-A53F-99236B97CB75}" dt="2024-03-08T11:55:53.724" v="298" actId="20577"/>
          <ac:spMkLst>
            <pc:docMk/>
            <pc:sldMk cId="1202769142" sldId="410"/>
            <ac:spMk id="5" creationId="{F45DC5D9-8448-8B6B-BF62-C888BA7A452A}"/>
          </ac:spMkLst>
        </pc:spChg>
        <pc:spChg chg="mod">
          <ac:chgData name="Shabani, Mohammadreza" userId="5b745f6f-15df-4cc2-a785-9aec2746196d" providerId="ADAL" clId="{71586581-8355-4093-A53F-99236B97CB75}" dt="2024-03-08T14:27:00.482" v="736" actId="5793"/>
          <ac:spMkLst>
            <pc:docMk/>
            <pc:sldMk cId="1202769142" sldId="410"/>
            <ac:spMk id="6" creationId="{29FD3B42-B009-0DC3-272A-C0CA6E1EA308}"/>
          </ac:spMkLst>
        </pc:spChg>
        <pc:spChg chg="add del mod">
          <ac:chgData name="Shabani, Mohammadreza" userId="5b745f6f-15df-4cc2-a785-9aec2746196d" providerId="ADAL" clId="{71586581-8355-4093-A53F-99236B97CB75}" dt="2024-03-08T14:18:07.451" v="626" actId="478"/>
          <ac:spMkLst>
            <pc:docMk/>
            <pc:sldMk cId="1202769142" sldId="410"/>
            <ac:spMk id="7" creationId="{3ADD649F-4E96-34BD-2FF7-61589EF9EBA3}"/>
          </ac:spMkLst>
        </pc:spChg>
        <pc:spChg chg="add">
          <ac:chgData name="Shabani, Mohammadreza" userId="5b745f6f-15df-4cc2-a785-9aec2746196d" providerId="ADAL" clId="{71586581-8355-4093-A53F-99236B97CB75}" dt="2024-03-08T14:17:57.970" v="619"/>
          <ac:spMkLst>
            <pc:docMk/>
            <pc:sldMk cId="1202769142" sldId="410"/>
            <ac:spMk id="8" creationId="{661C13F7-AF8D-1477-8E44-4D1A59EAE79D}"/>
          </ac:spMkLst>
        </pc:spChg>
        <pc:picChg chg="add mod">
          <ac:chgData name="Shabani, Mohammadreza" userId="5b745f6f-15df-4cc2-a785-9aec2746196d" providerId="ADAL" clId="{71586581-8355-4093-A53F-99236B97CB75}" dt="2024-03-08T14:25:22.162" v="735" actId="1076"/>
          <ac:picMkLst>
            <pc:docMk/>
            <pc:sldMk cId="1202769142" sldId="410"/>
            <ac:picMk id="1030" creationId="{089ED408-C74B-0C53-206B-9F41D49F26B3}"/>
          </ac:picMkLst>
        </pc:picChg>
      </pc:sldChg>
      <pc:sldChg chg="add del">
        <pc:chgData name="Shabani, Mohammadreza" userId="5b745f6f-15df-4cc2-a785-9aec2746196d" providerId="ADAL" clId="{71586581-8355-4093-A53F-99236B97CB75}" dt="2024-03-08T12:00:19.528" v="432" actId="47"/>
        <pc:sldMkLst>
          <pc:docMk/>
          <pc:sldMk cId="3699405885" sldId="411"/>
        </pc:sldMkLst>
      </pc:sldChg>
      <pc:sldChg chg="add del">
        <pc:chgData name="Shabani, Mohammadreza" userId="5b745f6f-15df-4cc2-a785-9aec2746196d" providerId="ADAL" clId="{71586581-8355-4093-A53F-99236B97CB75}" dt="2024-03-08T11:59:00.091" v="401" actId="47"/>
        <pc:sldMkLst>
          <pc:docMk/>
          <pc:sldMk cId="4144198879" sldId="413"/>
        </pc:sldMkLst>
      </pc:sldChg>
      <pc:sldChg chg="delSp modSp add del mod">
        <pc:chgData name="Shabani, Mohammadreza" userId="5b745f6f-15df-4cc2-a785-9aec2746196d" providerId="ADAL" clId="{71586581-8355-4093-A53F-99236B97CB75}" dt="2024-03-08T11:58:38.706" v="381" actId="20577"/>
        <pc:sldMkLst>
          <pc:docMk/>
          <pc:sldMk cId="162984136" sldId="414"/>
        </pc:sldMkLst>
        <pc:spChg chg="mod">
          <ac:chgData name="Shabani, Mohammadreza" userId="5b745f6f-15df-4cc2-a785-9aec2746196d" providerId="ADAL" clId="{71586581-8355-4093-A53F-99236B97CB75}" dt="2024-03-08T11:58:38.706" v="381" actId="20577"/>
          <ac:spMkLst>
            <pc:docMk/>
            <pc:sldMk cId="162984136" sldId="414"/>
            <ac:spMk id="177" creationId="{00000000-0000-0000-0000-000000000000}"/>
          </ac:spMkLst>
        </pc:spChg>
        <pc:picChg chg="del">
          <ac:chgData name="Shabani, Mohammadreza" userId="5b745f6f-15df-4cc2-a785-9aec2746196d" providerId="ADAL" clId="{71586581-8355-4093-A53F-99236B97CB75}" dt="2024-03-08T11:58:31.846" v="362" actId="478"/>
          <ac:picMkLst>
            <pc:docMk/>
            <pc:sldMk cId="162984136" sldId="414"/>
            <ac:picMk id="3" creationId="{92E4D130-D61E-8CF9-08D5-00327B6E8544}"/>
          </ac:picMkLst>
        </pc:picChg>
      </pc:sldChg>
      <pc:sldChg chg="modSp add del mod">
        <pc:chgData name="Shabani, Mohammadreza" userId="5b745f6f-15df-4cc2-a785-9aec2746196d" providerId="ADAL" clId="{71586581-8355-4093-A53F-99236B97CB75}" dt="2024-03-08T11:59:18.490" v="405"/>
        <pc:sldMkLst>
          <pc:docMk/>
          <pc:sldMk cId="1932402309" sldId="415"/>
        </pc:sldMkLst>
        <pc:spChg chg="mod">
          <ac:chgData name="Shabani, Mohammadreza" userId="5b745f6f-15df-4cc2-a785-9aec2746196d" providerId="ADAL" clId="{71586581-8355-4093-A53F-99236B97CB75}" dt="2024-03-08T11:59:18.490" v="405"/>
          <ac:spMkLst>
            <pc:docMk/>
            <pc:sldMk cId="1932402309" sldId="415"/>
            <ac:spMk id="5" creationId="{E92BDC47-C743-2C37-B7DD-6B1EA411EC0B}"/>
          </ac:spMkLst>
        </pc:spChg>
      </pc:sldChg>
      <pc:sldChg chg="addSp delSp modSp add del mod">
        <pc:chgData name="Shabani, Mohammadreza" userId="5b745f6f-15df-4cc2-a785-9aec2746196d" providerId="ADAL" clId="{71586581-8355-4093-A53F-99236B97CB75}" dt="2024-03-08T18:43:34.437" v="757" actId="207"/>
        <pc:sldMkLst>
          <pc:docMk/>
          <pc:sldMk cId="864962230" sldId="416"/>
        </pc:sldMkLst>
        <pc:spChg chg="mod">
          <ac:chgData name="Shabani, Mohammadreza" userId="5b745f6f-15df-4cc2-a785-9aec2746196d" providerId="ADAL" clId="{71586581-8355-4093-A53F-99236B97CB75}" dt="2024-03-08T11:59:23.537" v="410"/>
          <ac:spMkLst>
            <pc:docMk/>
            <pc:sldMk cId="864962230" sldId="416"/>
            <ac:spMk id="2" creationId="{C4D2455E-6FEC-82A7-420E-B4BA199F6BF5}"/>
          </ac:spMkLst>
        </pc:spChg>
        <pc:spChg chg="del mod">
          <ac:chgData name="Shabani, Mohammadreza" userId="5b745f6f-15df-4cc2-a785-9aec2746196d" providerId="ADAL" clId="{71586581-8355-4093-A53F-99236B97CB75}" dt="2024-03-08T11:59:36.250" v="415" actId="478"/>
          <ac:spMkLst>
            <pc:docMk/>
            <pc:sldMk cId="864962230" sldId="416"/>
            <ac:spMk id="3" creationId="{9AA9CF4D-068B-216D-9B72-7BD7D6DCDAB8}"/>
          </ac:spMkLst>
        </pc:spChg>
        <pc:spChg chg="del">
          <ac:chgData name="Shabani, Mohammadreza" userId="5b745f6f-15df-4cc2-a785-9aec2746196d" providerId="ADAL" clId="{71586581-8355-4093-A53F-99236B97CB75}" dt="2024-03-08T11:59:36.250" v="415" actId="478"/>
          <ac:spMkLst>
            <pc:docMk/>
            <pc:sldMk cId="864962230" sldId="416"/>
            <ac:spMk id="4" creationId="{430B44B2-82BD-0001-6238-D0547998FCD6}"/>
          </ac:spMkLst>
        </pc:spChg>
        <pc:spChg chg="add mod">
          <ac:chgData name="Shabani, Mohammadreza" userId="5b745f6f-15df-4cc2-a785-9aec2746196d" providerId="ADAL" clId="{71586581-8355-4093-A53F-99236B97CB75}" dt="2024-03-08T11:59:37.544" v="417" actId="20577"/>
          <ac:spMkLst>
            <pc:docMk/>
            <pc:sldMk cId="864962230" sldId="416"/>
            <ac:spMk id="6" creationId="{14BC38E6-4462-7A99-AC51-E6183ED2450A}"/>
          </ac:spMkLst>
        </pc:spChg>
        <pc:graphicFrameChg chg="mod modGraphic">
          <ac:chgData name="Shabani, Mohammadreza" userId="5b745f6f-15df-4cc2-a785-9aec2746196d" providerId="ADAL" clId="{71586581-8355-4093-A53F-99236B97CB75}" dt="2024-03-08T18:43:34.437" v="757" actId="207"/>
          <ac:graphicFrameMkLst>
            <pc:docMk/>
            <pc:sldMk cId="864962230" sldId="416"/>
            <ac:graphicFrameMk id="3" creationId="{DA703FF8-8A50-657D-1873-84F8E0373BA4}"/>
          </ac:graphicFrameMkLst>
        </pc:graphicFrameChg>
        <pc:picChg chg="del">
          <ac:chgData name="Shabani, Mohammadreza" userId="5b745f6f-15df-4cc2-a785-9aec2746196d" providerId="ADAL" clId="{71586581-8355-4093-A53F-99236B97CB75}" dt="2024-03-08T11:59:36.250" v="415" actId="478"/>
          <ac:picMkLst>
            <pc:docMk/>
            <pc:sldMk cId="864962230" sldId="416"/>
            <ac:picMk id="7" creationId="{89B65FE5-5ACE-0085-BB84-2C08FD76397D}"/>
          </ac:picMkLst>
        </pc:picChg>
        <pc:picChg chg="del">
          <ac:chgData name="Shabani, Mohammadreza" userId="5b745f6f-15df-4cc2-a785-9aec2746196d" providerId="ADAL" clId="{71586581-8355-4093-A53F-99236B97CB75}" dt="2024-03-08T11:59:36.250" v="415" actId="478"/>
          <ac:picMkLst>
            <pc:docMk/>
            <pc:sldMk cId="864962230" sldId="416"/>
            <ac:picMk id="10" creationId="{FE14F822-2E8F-3BD5-3333-3382A309237E}"/>
          </ac:picMkLst>
        </pc:picChg>
      </pc:sldChg>
      <pc:sldChg chg="modSp add del mod">
        <pc:chgData name="Shabani, Mohammadreza" userId="5b745f6f-15df-4cc2-a785-9aec2746196d" providerId="ADAL" clId="{71586581-8355-4093-A53F-99236B97CB75}" dt="2024-03-08T11:57:45.162" v="347" actId="20577"/>
        <pc:sldMkLst>
          <pc:docMk/>
          <pc:sldMk cId="3898498803" sldId="417"/>
        </pc:sldMkLst>
        <pc:spChg chg="mod">
          <ac:chgData name="Shabani, Mohammadreza" userId="5b745f6f-15df-4cc2-a785-9aec2746196d" providerId="ADAL" clId="{71586581-8355-4093-A53F-99236B97CB75}" dt="2024-03-08T11:57:45.162" v="347" actId="20577"/>
          <ac:spMkLst>
            <pc:docMk/>
            <pc:sldMk cId="3898498803" sldId="417"/>
            <ac:spMk id="5" creationId="{E92BDC47-C743-2C37-B7DD-6B1EA411EC0B}"/>
          </ac:spMkLst>
        </pc:spChg>
      </pc:sldChg>
      <pc:sldChg chg="modSp add del mod ord">
        <pc:chgData name="Shabani, Mohammadreza" userId="5b745f6f-15df-4cc2-a785-9aec2746196d" providerId="ADAL" clId="{71586581-8355-4093-A53F-99236B97CB75}" dt="2024-03-08T11:57:22.007" v="323"/>
        <pc:sldMkLst>
          <pc:docMk/>
          <pc:sldMk cId="3891223439" sldId="418"/>
        </pc:sldMkLst>
        <pc:spChg chg="mod">
          <ac:chgData name="Shabani, Mohammadreza" userId="5b745f6f-15df-4cc2-a785-9aec2746196d" providerId="ADAL" clId="{71586581-8355-4093-A53F-99236B97CB75}" dt="2024-03-08T11:57:22.007" v="323"/>
          <ac:spMkLst>
            <pc:docMk/>
            <pc:sldMk cId="3891223439" sldId="418"/>
            <ac:spMk id="5" creationId="{E92BDC47-C743-2C37-B7DD-6B1EA411EC0B}"/>
          </ac:spMkLst>
        </pc:spChg>
      </pc:sldChg>
      <pc:sldChg chg="modSp add mod ord modNotesTx">
        <pc:chgData name="Shabani, Mohammadreza" userId="5b745f6f-15df-4cc2-a785-9aec2746196d" providerId="ADAL" clId="{71586581-8355-4093-A53F-99236B97CB75}" dt="2024-03-08T12:07:59.898" v="442" actId="20577"/>
        <pc:sldMkLst>
          <pc:docMk/>
          <pc:sldMk cId="2814096940" sldId="419"/>
        </pc:sldMkLst>
        <pc:spChg chg="mod">
          <ac:chgData name="Shabani, Mohammadreza" userId="5b745f6f-15df-4cc2-a785-9aec2746196d" providerId="ADAL" clId="{71586581-8355-4093-A53F-99236B97CB75}" dt="2024-03-08T11:57:30.941" v="329"/>
          <ac:spMkLst>
            <pc:docMk/>
            <pc:sldMk cId="2814096940" sldId="419"/>
            <ac:spMk id="5" creationId="{1D2A0406-9815-9C4A-D083-E5C3CDAC2DAB}"/>
          </ac:spMkLst>
        </pc:spChg>
      </pc:sldChg>
      <pc:sldChg chg="addSp delSp modSp add mod">
        <pc:chgData name="Shabani, Mohammadreza" userId="5b745f6f-15df-4cc2-a785-9aec2746196d" providerId="ADAL" clId="{71586581-8355-4093-A53F-99236B97CB75}" dt="2024-03-08T13:00:23.646" v="615" actId="1076"/>
        <pc:sldMkLst>
          <pc:docMk/>
          <pc:sldMk cId="1235255501" sldId="420"/>
        </pc:sldMkLst>
        <pc:spChg chg="mod">
          <ac:chgData name="Shabani, Mohammadreza" userId="5b745f6f-15df-4cc2-a785-9aec2746196d" providerId="ADAL" clId="{71586581-8355-4093-A53F-99236B97CB75}" dt="2024-03-08T12:45:25.064" v="547" actId="20577"/>
          <ac:spMkLst>
            <pc:docMk/>
            <pc:sldMk cId="1235255501" sldId="420"/>
            <ac:spMk id="5" creationId="{4CF8CF6F-C04D-892F-0909-403B7541AB59}"/>
          </ac:spMkLst>
        </pc:spChg>
        <pc:spChg chg="mod">
          <ac:chgData name="Shabani, Mohammadreza" userId="5b745f6f-15df-4cc2-a785-9aec2746196d" providerId="ADAL" clId="{71586581-8355-4093-A53F-99236B97CB75}" dt="2024-03-08T12:49:47.695" v="609" actId="20577"/>
          <ac:spMkLst>
            <pc:docMk/>
            <pc:sldMk cId="1235255501" sldId="420"/>
            <ac:spMk id="20" creationId="{FA0AC892-81E8-8946-653C-244D26716A24}"/>
          </ac:spMkLst>
        </pc:spChg>
        <pc:picChg chg="del">
          <ac:chgData name="Shabani, Mohammadreza" userId="5b745f6f-15df-4cc2-a785-9aec2746196d" providerId="ADAL" clId="{71586581-8355-4093-A53F-99236B97CB75}" dt="2024-03-08T12:46:14.849" v="549" actId="478"/>
          <ac:picMkLst>
            <pc:docMk/>
            <pc:sldMk cId="1235255501" sldId="420"/>
            <ac:picMk id="2050" creationId="{ED173EB4-592B-2491-9E4F-B91DEF326737}"/>
          </ac:picMkLst>
        </pc:picChg>
        <pc:picChg chg="del">
          <ac:chgData name="Shabani, Mohammadreza" userId="5b745f6f-15df-4cc2-a785-9aec2746196d" providerId="ADAL" clId="{71586581-8355-4093-A53F-99236B97CB75}" dt="2024-03-08T12:46:13.236" v="548" actId="478"/>
          <ac:picMkLst>
            <pc:docMk/>
            <pc:sldMk cId="1235255501" sldId="420"/>
            <ac:picMk id="2052" creationId="{853136DB-F430-A5A8-881C-7FC1B818924D}"/>
          </ac:picMkLst>
        </pc:picChg>
        <pc:picChg chg="add mod">
          <ac:chgData name="Shabani, Mohammadreza" userId="5b745f6f-15df-4cc2-a785-9aec2746196d" providerId="ADAL" clId="{71586581-8355-4093-A53F-99236B97CB75}" dt="2024-03-08T13:00:23.646" v="615" actId="1076"/>
          <ac:picMkLst>
            <pc:docMk/>
            <pc:sldMk cId="1235255501" sldId="420"/>
            <ac:picMk id="3074" creationId="{2F781437-90E8-71E0-2A1A-9B120D570AAD}"/>
          </ac:picMkLst>
        </pc:picChg>
      </pc:sldChg>
      <pc:sldMasterChg chg="addSldLayout delSldLayout">
        <pc:chgData name="Shabani, Mohammadreza" userId="5b745f6f-15df-4cc2-a785-9aec2746196d" providerId="ADAL" clId="{71586581-8355-4093-A53F-99236B97CB75}" dt="2024-03-08T11:39:19.361" v="1" actId="47"/>
        <pc:sldMasterMkLst>
          <pc:docMk/>
          <pc:sldMasterMk cId="0" sldId="2147483672"/>
        </pc:sldMasterMkLst>
        <pc:sldLayoutChg chg="add del">
          <pc:chgData name="Shabani, Mohammadreza" userId="5b745f6f-15df-4cc2-a785-9aec2746196d" providerId="ADAL" clId="{71586581-8355-4093-A53F-99236B97CB75}" dt="2024-03-08T11:39:19.361" v="1" actId="47"/>
          <pc:sldLayoutMkLst>
            <pc:docMk/>
            <pc:sldMasterMk cId="0" sldId="2147483672"/>
            <pc:sldLayoutMk cId="4069371970" sldId="2147483664"/>
          </pc:sldLayoutMkLst>
        </pc:sldLayoutChg>
      </pc:sldMasterChg>
    </pc:docChg>
  </pc:docChgLst>
  <pc:docChgLst>
    <pc:chgData name="Arshakyan, Gohar" userId="f3f2adeb-6cc9-40c0-8727-1bf634913409" providerId="ADAL" clId="{9D1D926A-C620-4BDC-A72C-485068E9D72E}"/>
    <pc:docChg chg="undo custSel addSld delSld modSld">
      <pc:chgData name="Arshakyan, Gohar" userId="f3f2adeb-6cc9-40c0-8727-1bf634913409" providerId="ADAL" clId="{9D1D926A-C620-4BDC-A72C-485068E9D72E}" dt="2024-03-11T08:19:33.718" v="955" actId="20577"/>
      <pc:docMkLst>
        <pc:docMk/>
      </pc:docMkLst>
      <pc:sldChg chg="addSp delSp modSp mod">
        <pc:chgData name="Arshakyan, Gohar" userId="f3f2adeb-6cc9-40c0-8727-1bf634913409" providerId="ADAL" clId="{9D1D926A-C620-4BDC-A72C-485068E9D72E}" dt="2024-03-10T08:54:58.755" v="533" actId="12385"/>
        <pc:sldMkLst>
          <pc:docMk/>
          <pc:sldMk cId="3885085765" sldId="295"/>
        </pc:sldMkLst>
        <pc:spChg chg="mod">
          <ac:chgData name="Arshakyan, Gohar" userId="f3f2adeb-6cc9-40c0-8727-1bf634913409" providerId="ADAL" clId="{9D1D926A-C620-4BDC-A72C-485068E9D72E}" dt="2024-03-10T08:32:32.038" v="286" actId="1076"/>
          <ac:spMkLst>
            <pc:docMk/>
            <pc:sldMk cId="3885085765" sldId="295"/>
            <ac:spMk id="2" creationId="{C4D2455E-6FEC-82A7-420E-B4BA199F6BF5}"/>
          </ac:spMkLst>
        </pc:spChg>
        <pc:spChg chg="del mod">
          <ac:chgData name="Arshakyan, Gohar" userId="f3f2adeb-6cc9-40c0-8727-1bf634913409" providerId="ADAL" clId="{9D1D926A-C620-4BDC-A72C-485068E9D72E}" dt="2024-03-10T08:20:19.234" v="15" actId="478"/>
          <ac:spMkLst>
            <pc:docMk/>
            <pc:sldMk cId="3885085765" sldId="295"/>
            <ac:spMk id="3" creationId="{9AA9CF4D-068B-216D-9B72-7BD7D6DCDAB8}"/>
          </ac:spMkLst>
        </pc:spChg>
        <pc:spChg chg="add del mod">
          <ac:chgData name="Arshakyan, Gohar" userId="f3f2adeb-6cc9-40c0-8727-1bf634913409" providerId="ADAL" clId="{9D1D926A-C620-4BDC-A72C-485068E9D72E}" dt="2024-03-10T08:29:48.319" v="260" actId="478"/>
          <ac:spMkLst>
            <pc:docMk/>
            <pc:sldMk cId="3885085765" sldId="295"/>
            <ac:spMk id="5" creationId="{EDD508A0-2288-B259-103D-360D2A04124D}"/>
          </ac:spMkLst>
        </pc:spChg>
        <pc:graphicFrameChg chg="add mod modGraphic">
          <ac:chgData name="Arshakyan, Gohar" userId="f3f2adeb-6cc9-40c0-8727-1bf634913409" providerId="ADAL" clId="{9D1D926A-C620-4BDC-A72C-485068E9D72E}" dt="2024-03-10T08:54:58.755" v="533" actId="12385"/>
          <ac:graphicFrameMkLst>
            <pc:docMk/>
            <pc:sldMk cId="3885085765" sldId="295"/>
            <ac:graphicFrameMk id="7" creationId="{E93E8DF5-C31C-8BFF-0D5C-5B275F0B8A91}"/>
          </ac:graphicFrameMkLst>
        </pc:graphicFrameChg>
        <pc:graphicFrameChg chg="add del mod">
          <ac:chgData name="Arshakyan, Gohar" userId="f3f2adeb-6cc9-40c0-8727-1bf634913409" providerId="ADAL" clId="{9D1D926A-C620-4BDC-A72C-485068E9D72E}" dt="2024-03-10T08:52:56.633" v="522" actId="478"/>
          <ac:graphicFrameMkLst>
            <pc:docMk/>
            <pc:sldMk cId="3885085765" sldId="295"/>
            <ac:graphicFrameMk id="8" creationId="{7C016931-02D0-596D-AA91-FBCCCFE0627E}"/>
          </ac:graphicFrameMkLst>
        </pc:graphicFrameChg>
        <pc:picChg chg="add mod">
          <ac:chgData name="Arshakyan, Gohar" userId="f3f2adeb-6cc9-40c0-8727-1bf634913409" providerId="ADAL" clId="{9D1D926A-C620-4BDC-A72C-485068E9D72E}" dt="2024-03-10T08:32:09.311" v="282" actId="1076"/>
          <ac:picMkLst>
            <pc:docMk/>
            <pc:sldMk cId="3885085765" sldId="295"/>
            <ac:picMk id="6" creationId="{5F75314E-AA53-1AE5-9BE2-02457F7C9EC8}"/>
          </ac:picMkLst>
        </pc:picChg>
      </pc:sldChg>
      <pc:sldChg chg="addSp delSp modSp mod">
        <pc:chgData name="Arshakyan, Gohar" userId="f3f2adeb-6cc9-40c0-8727-1bf634913409" providerId="ADAL" clId="{9D1D926A-C620-4BDC-A72C-485068E9D72E}" dt="2024-03-10T17:20:44.861" v="904" actId="1076"/>
        <pc:sldMkLst>
          <pc:docMk/>
          <pc:sldMk cId="181380658" sldId="330"/>
        </pc:sldMkLst>
        <pc:spChg chg="mod">
          <ac:chgData name="Arshakyan, Gohar" userId="f3f2adeb-6cc9-40c0-8727-1bf634913409" providerId="ADAL" clId="{9D1D926A-C620-4BDC-A72C-485068E9D72E}" dt="2024-03-10T17:16:58.004" v="888" actId="255"/>
          <ac:spMkLst>
            <pc:docMk/>
            <pc:sldMk cId="181380658" sldId="330"/>
            <ac:spMk id="177" creationId="{00000000-0000-0000-0000-000000000000}"/>
          </ac:spMkLst>
        </pc:spChg>
        <pc:picChg chg="add del mod">
          <ac:chgData name="Arshakyan, Gohar" userId="f3f2adeb-6cc9-40c0-8727-1bf634913409" providerId="ADAL" clId="{9D1D926A-C620-4BDC-A72C-485068E9D72E}" dt="2024-03-10T17:16:15.053" v="885" actId="478"/>
          <ac:picMkLst>
            <pc:docMk/>
            <pc:sldMk cId="181380658" sldId="330"/>
            <ac:picMk id="8194" creationId="{C6E2286F-3897-353F-2655-4FAE688770A3}"/>
          </ac:picMkLst>
        </pc:picChg>
        <pc:picChg chg="add del mod">
          <ac:chgData name="Arshakyan, Gohar" userId="f3f2adeb-6cc9-40c0-8727-1bf634913409" providerId="ADAL" clId="{9D1D926A-C620-4BDC-A72C-485068E9D72E}" dt="2024-03-10T17:19:57.717" v="898" actId="478"/>
          <ac:picMkLst>
            <pc:docMk/>
            <pc:sldMk cId="181380658" sldId="330"/>
            <ac:picMk id="8196" creationId="{3DC1B69C-A8F6-1B7F-0809-ADE295A3ACA1}"/>
          </ac:picMkLst>
        </pc:picChg>
        <pc:picChg chg="add mod">
          <ac:chgData name="Arshakyan, Gohar" userId="f3f2adeb-6cc9-40c0-8727-1bf634913409" providerId="ADAL" clId="{9D1D926A-C620-4BDC-A72C-485068E9D72E}" dt="2024-03-10T17:20:44.861" v="904" actId="1076"/>
          <ac:picMkLst>
            <pc:docMk/>
            <pc:sldMk cId="181380658" sldId="330"/>
            <ac:picMk id="8198" creationId="{DB27FF86-61B1-C29C-E2F0-D097CDDE54D4}"/>
          </ac:picMkLst>
        </pc:picChg>
      </pc:sldChg>
      <pc:sldChg chg="addSp modSp mod">
        <pc:chgData name="Arshakyan, Gohar" userId="f3f2adeb-6cc9-40c0-8727-1bf634913409" providerId="ADAL" clId="{9D1D926A-C620-4BDC-A72C-485068E9D72E}" dt="2024-03-10T16:59:45.204" v="808" actId="1076"/>
        <pc:sldMkLst>
          <pc:docMk/>
          <pc:sldMk cId="2682799512" sldId="334"/>
        </pc:sldMkLst>
        <pc:spChg chg="mod">
          <ac:chgData name="Arshakyan, Gohar" userId="f3f2adeb-6cc9-40c0-8727-1bf634913409" providerId="ADAL" clId="{9D1D926A-C620-4BDC-A72C-485068E9D72E}" dt="2024-03-10T16:54:04.619" v="796" actId="1076"/>
          <ac:spMkLst>
            <pc:docMk/>
            <pc:sldMk cId="2682799512" sldId="334"/>
            <ac:spMk id="3" creationId="{CC7A00EF-A37B-5260-DE1E-FD43B383C553}"/>
          </ac:spMkLst>
        </pc:spChg>
        <pc:picChg chg="mod">
          <ac:chgData name="Arshakyan, Gohar" userId="f3f2adeb-6cc9-40c0-8727-1bf634913409" providerId="ADAL" clId="{9D1D926A-C620-4BDC-A72C-485068E9D72E}" dt="2024-03-10T16:55:07.528" v="798" actId="1076"/>
          <ac:picMkLst>
            <pc:docMk/>
            <pc:sldMk cId="2682799512" sldId="334"/>
            <ac:picMk id="7" creationId="{5E8DBE83-0012-F9FA-8D86-3D3AD26FEE32}"/>
          </ac:picMkLst>
        </pc:picChg>
        <pc:picChg chg="add mod">
          <ac:chgData name="Arshakyan, Gohar" userId="f3f2adeb-6cc9-40c0-8727-1bf634913409" providerId="ADAL" clId="{9D1D926A-C620-4BDC-A72C-485068E9D72E}" dt="2024-03-10T16:55:29.479" v="800" actId="1076"/>
          <ac:picMkLst>
            <pc:docMk/>
            <pc:sldMk cId="2682799512" sldId="334"/>
            <ac:picMk id="8" creationId="{244B00DB-B06E-B1EC-7FAC-19BF155573F6}"/>
          </ac:picMkLst>
        </pc:picChg>
        <pc:picChg chg="add mod">
          <ac:chgData name="Arshakyan, Gohar" userId="f3f2adeb-6cc9-40c0-8727-1bf634913409" providerId="ADAL" clId="{9D1D926A-C620-4BDC-A72C-485068E9D72E}" dt="2024-03-10T16:59:45.204" v="808" actId="1076"/>
          <ac:picMkLst>
            <pc:docMk/>
            <pc:sldMk cId="2682799512" sldId="334"/>
            <ac:picMk id="11" creationId="{128A521F-84F6-B307-ABC8-DDAEF0A3FC9F}"/>
          </ac:picMkLst>
        </pc:picChg>
      </pc:sldChg>
      <pc:sldChg chg="addSp delSp modSp mod">
        <pc:chgData name="Arshakyan, Gohar" userId="f3f2adeb-6cc9-40c0-8727-1bf634913409" providerId="ADAL" clId="{9D1D926A-C620-4BDC-A72C-485068E9D72E}" dt="2024-03-11T08:19:21.135" v="953" actId="20577"/>
        <pc:sldMkLst>
          <pc:docMk/>
          <pc:sldMk cId="93520361" sldId="405"/>
        </pc:sldMkLst>
        <pc:spChg chg="add del mod">
          <ac:chgData name="Arshakyan, Gohar" userId="f3f2adeb-6cc9-40c0-8727-1bf634913409" providerId="ADAL" clId="{9D1D926A-C620-4BDC-A72C-485068E9D72E}" dt="2024-03-10T08:23:57.046" v="96" actId="478"/>
          <ac:spMkLst>
            <pc:docMk/>
            <pc:sldMk cId="93520361" sldId="405"/>
            <ac:spMk id="4" creationId="{73294058-F6C1-E49E-954C-765C7ADD94E3}"/>
          </ac:spMkLst>
        </pc:spChg>
        <pc:spChg chg="add del mod">
          <ac:chgData name="Arshakyan, Gohar" userId="f3f2adeb-6cc9-40c0-8727-1bf634913409" providerId="ADAL" clId="{9D1D926A-C620-4BDC-A72C-485068E9D72E}" dt="2024-03-10T08:34:14.771" v="359" actId="478"/>
          <ac:spMkLst>
            <pc:docMk/>
            <pc:sldMk cId="93520361" sldId="405"/>
            <ac:spMk id="5" creationId="{C2A9AA65-9FD7-92B3-1325-AFF05ED493A4}"/>
          </ac:spMkLst>
        </pc:spChg>
        <pc:spChg chg="del">
          <ac:chgData name="Arshakyan, Gohar" userId="f3f2adeb-6cc9-40c0-8727-1bf634913409" providerId="ADAL" clId="{9D1D926A-C620-4BDC-A72C-485068E9D72E}" dt="2024-03-10T08:23:53.694" v="94" actId="478"/>
          <ac:spMkLst>
            <pc:docMk/>
            <pc:sldMk cId="93520361" sldId="405"/>
            <ac:spMk id="6" creationId="{232F16B7-10CF-59A6-1349-CE57F5F19447}"/>
          </ac:spMkLst>
        </pc:spChg>
        <pc:spChg chg="add del">
          <ac:chgData name="Arshakyan, Gohar" userId="f3f2adeb-6cc9-40c0-8727-1bf634913409" providerId="ADAL" clId="{9D1D926A-C620-4BDC-A72C-485068E9D72E}" dt="2024-03-10T09:12:08.531" v="542" actId="478"/>
          <ac:spMkLst>
            <pc:docMk/>
            <pc:sldMk cId="93520361" sldId="405"/>
            <ac:spMk id="8" creationId="{B6D88F45-5931-EA32-856B-435B54111925}"/>
          </ac:spMkLst>
        </pc:spChg>
        <pc:spChg chg="add del">
          <ac:chgData name="Arshakyan, Gohar" userId="f3f2adeb-6cc9-40c0-8727-1bf634913409" providerId="ADAL" clId="{9D1D926A-C620-4BDC-A72C-485068E9D72E}" dt="2024-03-10T09:12:28.530" v="544" actId="478"/>
          <ac:spMkLst>
            <pc:docMk/>
            <pc:sldMk cId="93520361" sldId="405"/>
            <ac:spMk id="9" creationId="{6F1B3720-B384-FDB8-22CB-D76CFC7536E0}"/>
          </ac:spMkLst>
        </pc:spChg>
        <pc:graphicFrameChg chg="add mod modGraphic">
          <ac:chgData name="Arshakyan, Gohar" userId="f3f2adeb-6cc9-40c0-8727-1bf634913409" providerId="ADAL" clId="{9D1D926A-C620-4BDC-A72C-485068E9D72E}" dt="2024-03-11T08:19:21.135" v="953" actId="20577"/>
          <ac:graphicFrameMkLst>
            <pc:docMk/>
            <pc:sldMk cId="93520361" sldId="405"/>
            <ac:graphicFrameMk id="7" creationId="{A17A9795-2B9A-29CF-01CD-04E686AF4F4A}"/>
          </ac:graphicFrameMkLst>
        </pc:graphicFrameChg>
        <pc:picChg chg="add del mod">
          <ac:chgData name="Arshakyan, Gohar" userId="f3f2adeb-6cc9-40c0-8727-1bf634913409" providerId="ADAL" clId="{9D1D926A-C620-4BDC-A72C-485068E9D72E}" dt="2024-03-10T09:14:04.009" v="557" actId="478"/>
          <ac:picMkLst>
            <pc:docMk/>
            <pc:sldMk cId="93520361" sldId="405"/>
            <ac:picMk id="11" creationId="{3998C494-603B-024A-462A-341542B76CAE}"/>
          </ac:picMkLst>
        </pc:picChg>
        <pc:picChg chg="add del mod">
          <ac:chgData name="Arshakyan, Gohar" userId="f3f2adeb-6cc9-40c0-8727-1bf634913409" providerId="ADAL" clId="{9D1D926A-C620-4BDC-A72C-485068E9D72E}" dt="2024-03-10T09:14:38.510" v="562" actId="478"/>
          <ac:picMkLst>
            <pc:docMk/>
            <pc:sldMk cId="93520361" sldId="405"/>
            <ac:picMk id="5126" creationId="{E7B8FE4D-E5F6-728C-0010-F1B266C8ADF8}"/>
          </ac:picMkLst>
        </pc:picChg>
        <pc:picChg chg="add del">
          <ac:chgData name="Arshakyan, Gohar" userId="f3f2adeb-6cc9-40c0-8727-1bf634913409" providerId="ADAL" clId="{9D1D926A-C620-4BDC-A72C-485068E9D72E}" dt="2024-03-10T09:15:01.016" v="564" actId="478"/>
          <ac:picMkLst>
            <pc:docMk/>
            <pc:sldMk cId="93520361" sldId="405"/>
            <ac:picMk id="5128" creationId="{BC0B768B-D144-3DC1-80B6-75DD12159755}"/>
          </ac:picMkLst>
        </pc:picChg>
        <pc:picChg chg="add mod">
          <ac:chgData name="Arshakyan, Gohar" userId="f3f2adeb-6cc9-40c0-8727-1bf634913409" providerId="ADAL" clId="{9D1D926A-C620-4BDC-A72C-485068E9D72E}" dt="2024-03-10T09:23:24.428" v="664" actId="1076"/>
          <ac:picMkLst>
            <pc:docMk/>
            <pc:sldMk cId="93520361" sldId="405"/>
            <ac:picMk id="5130" creationId="{15E64985-E382-6D00-C626-13EF778F8108}"/>
          </ac:picMkLst>
        </pc:picChg>
      </pc:sldChg>
      <pc:sldChg chg="addSp delSp modSp">
        <pc:chgData name="Arshakyan, Gohar" userId="f3f2adeb-6cc9-40c0-8727-1bf634913409" providerId="ADAL" clId="{9D1D926A-C620-4BDC-A72C-485068E9D72E}" dt="2024-03-10T17:20:53.895" v="906" actId="1076"/>
        <pc:sldMkLst>
          <pc:docMk/>
          <pc:sldMk cId="162984136" sldId="414"/>
        </pc:sldMkLst>
        <pc:picChg chg="add del mod">
          <ac:chgData name="Arshakyan, Gohar" userId="f3f2adeb-6cc9-40c0-8727-1bf634913409" providerId="ADAL" clId="{9D1D926A-C620-4BDC-A72C-485068E9D72E}" dt="2024-03-10T17:17:37.388" v="891" actId="478"/>
          <ac:picMkLst>
            <pc:docMk/>
            <pc:sldMk cId="162984136" sldId="414"/>
            <ac:picMk id="2" creationId="{6DB095A5-0B68-8EC5-1CB4-E58737622C1D}"/>
          </ac:picMkLst>
        </pc:picChg>
        <pc:picChg chg="add del mod">
          <ac:chgData name="Arshakyan, Gohar" userId="f3f2adeb-6cc9-40c0-8727-1bf634913409" providerId="ADAL" clId="{9D1D926A-C620-4BDC-A72C-485068E9D72E}" dt="2024-03-10T17:16:09.797" v="884" actId="478"/>
          <ac:picMkLst>
            <pc:docMk/>
            <pc:sldMk cId="162984136" sldId="414"/>
            <ac:picMk id="10242" creationId="{9E976335-735C-ECC5-7E4D-300714A6B04F}"/>
          </ac:picMkLst>
        </pc:picChg>
        <pc:picChg chg="add mod">
          <ac:chgData name="Arshakyan, Gohar" userId="f3f2adeb-6cc9-40c0-8727-1bf634913409" providerId="ADAL" clId="{9D1D926A-C620-4BDC-A72C-485068E9D72E}" dt="2024-03-10T17:20:53.895" v="906" actId="1076"/>
          <ac:picMkLst>
            <pc:docMk/>
            <pc:sldMk cId="162984136" sldId="414"/>
            <ac:picMk id="10244" creationId="{861D21EA-284A-BB0B-3EB3-B67C9A950C27}"/>
          </ac:picMkLst>
        </pc:picChg>
      </pc:sldChg>
      <pc:sldChg chg="modSp mod">
        <pc:chgData name="Arshakyan, Gohar" userId="f3f2adeb-6cc9-40c0-8727-1bf634913409" providerId="ADAL" clId="{9D1D926A-C620-4BDC-A72C-485068E9D72E}" dt="2024-03-10T09:27:11.614" v="710" actId="20577"/>
        <pc:sldMkLst>
          <pc:docMk/>
          <pc:sldMk cId="1932402309" sldId="415"/>
        </pc:sldMkLst>
        <pc:spChg chg="mod">
          <ac:chgData name="Arshakyan, Gohar" userId="f3f2adeb-6cc9-40c0-8727-1bf634913409" providerId="ADAL" clId="{9D1D926A-C620-4BDC-A72C-485068E9D72E}" dt="2024-03-10T09:27:11.614" v="710" actId="20577"/>
          <ac:spMkLst>
            <pc:docMk/>
            <pc:sldMk cId="1932402309" sldId="415"/>
            <ac:spMk id="5" creationId="{E92BDC47-C743-2C37-B7DD-6B1EA411EC0B}"/>
          </ac:spMkLst>
        </pc:spChg>
      </pc:sldChg>
      <pc:sldChg chg="delSp modSp mod">
        <pc:chgData name="Arshakyan, Gohar" userId="f3f2adeb-6cc9-40c0-8727-1bf634913409" providerId="ADAL" clId="{9D1D926A-C620-4BDC-A72C-485068E9D72E}" dt="2024-03-11T08:19:33.718" v="955" actId="20577"/>
        <pc:sldMkLst>
          <pc:docMk/>
          <pc:sldMk cId="864962230" sldId="416"/>
        </pc:sldMkLst>
        <pc:spChg chg="del">
          <ac:chgData name="Arshakyan, Gohar" userId="f3f2adeb-6cc9-40c0-8727-1bf634913409" providerId="ADAL" clId="{9D1D926A-C620-4BDC-A72C-485068E9D72E}" dt="2024-03-10T17:25:49.887" v="907" actId="478"/>
          <ac:spMkLst>
            <pc:docMk/>
            <pc:sldMk cId="864962230" sldId="416"/>
            <ac:spMk id="6" creationId="{14BC38E6-4462-7A99-AC51-E6183ED2450A}"/>
          </ac:spMkLst>
        </pc:spChg>
        <pc:graphicFrameChg chg="modGraphic">
          <ac:chgData name="Arshakyan, Gohar" userId="f3f2adeb-6cc9-40c0-8727-1bf634913409" providerId="ADAL" clId="{9D1D926A-C620-4BDC-A72C-485068E9D72E}" dt="2024-03-11T08:19:33.718" v="955" actId="20577"/>
          <ac:graphicFrameMkLst>
            <pc:docMk/>
            <pc:sldMk cId="864962230" sldId="416"/>
            <ac:graphicFrameMk id="3" creationId="{DA703FF8-8A50-657D-1873-84F8E0373BA4}"/>
          </ac:graphicFrameMkLst>
        </pc:graphicFrameChg>
      </pc:sldChg>
      <pc:sldChg chg="addSp delSp modSp mod">
        <pc:chgData name="Arshakyan, Gohar" userId="f3f2adeb-6cc9-40c0-8727-1bf634913409" providerId="ADAL" clId="{9D1D926A-C620-4BDC-A72C-485068E9D72E}" dt="2024-03-10T17:10:42.462" v="866" actId="27636"/>
        <pc:sldMkLst>
          <pc:docMk/>
          <pc:sldMk cId="3898498803" sldId="417"/>
        </pc:sldMkLst>
        <pc:spChg chg="mod">
          <ac:chgData name="Arshakyan, Gohar" userId="f3f2adeb-6cc9-40c0-8727-1bf634913409" providerId="ADAL" clId="{9D1D926A-C620-4BDC-A72C-485068E9D72E}" dt="2024-03-10T17:10:42.462" v="866" actId="27636"/>
          <ac:spMkLst>
            <pc:docMk/>
            <pc:sldMk cId="3898498803" sldId="417"/>
            <ac:spMk id="5" creationId="{E92BDC47-C743-2C37-B7DD-6B1EA411EC0B}"/>
          </ac:spMkLst>
        </pc:spChg>
        <pc:picChg chg="add del mod">
          <ac:chgData name="Arshakyan, Gohar" userId="f3f2adeb-6cc9-40c0-8727-1bf634913409" providerId="ADAL" clId="{9D1D926A-C620-4BDC-A72C-485068E9D72E}" dt="2024-03-10T17:05:28.625" v="828" actId="478"/>
          <ac:picMkLst>
            <pc:docMk/>
            <pc:sldMk cId="3898498803" sldId="417"/>
            <ac:picMk id="6146" creationId="{13758036-C723-E5B7-3975-4FDFD600FC7D}"/>
          </ac:picMkLst>
        </pc:picChg>
        <pc:picChg chg="add del mod">
          <ac:chgData name="Arshakyan, Gohar" userId="f3f2adeb-6cc9-40c0-8727-1bf634913409" providerId="ADAL" clId="{9D1D926A-C620-4BDC-A72C-485068E9D72E}" dt="2024-03-10T17:10:37.927" v="863" actId="478"/>
          <ac:picMkLst>
            <pc:docMk/>
            <pc:sldMk cId="3898498803" sldId="417"/>
            <ac:picMk id="6148" creationId="{187C940D-29F9-C0E2-350D-94D08B707525}"/>
          </ac:picMkLst>
        </pc:picChg>
      </pc:sldChg>
      <pc:sldChg chg="addSp modSp mod">
        <pc:chgData name="Arshakyan, Gohar" userId="f3f2adeb-6cc9-40c0-8727-1bf634913409" providerId="ADAL" clId="{9D1D926A-C620-4BDC-A72C-485068E9D72E}" dt="2024-03-10T08:19:12.428" v="11" actId="1076"/>
        <pc:sldMkLst>
          <pc:docMk/>
          <pc:sldMk cId="2814096940" sldId="419"/>
        </pc:sldMkLst>
        <pc:spChg chg="add mod">
          <ac:chgData name="Arshakyan, Gohar" userId="f3f2adeb-6cc9-40c0-8727-1bf634913409" providerId="ADAL" clId="{9D1D926A-C620-4BDC-A72C-485068E9D72E}" dt="2024-03-10T08:18:52.961" v="6" actId="1076"/>
          <ac:spMkLst>
            <pc:docMk/>
            <pc:sldMk cId="2814096940" sldId="419"/>
            <ac:spMk id="2" creationId="{1341BC7F-90DE-C8CC-D500-48F8951D5DBB}"/>
          </ac:spMkLst>
        </pc:spChg>
        <pc:picChg chg="add mod">
          <ac:chgData name="Arshakyan, Gohar" userId="f3f2adeb-6cc9-40c0-8727-1bf634913409" providerId="ADAL" clId="{9D1D926A-C620-4BDC-A72C-485068E9D72E}" dt="2024-03-10T08:19:07.403" v="10" actId="1076"/>
          <ac:picMkLst>
            <pc:docMk/>
            <pc:sldMk cId="2814096940" sldId="419"/>
            <ac:picMk id="4" creationId="{8FA9DBDC-2FCB-5D84-BEC0-D7B792BA1E3A}"/>
          </ac:picMkLst>
        </pc:picChg>
        <pc:cxnChg chg="add mod">
          <ac:chgData name="Arshakyan, Gohar" userId="f3f2adeb-6cc9-40c0-8727-1bf634913409" providerId="ADAL" clId="{9D1D926A-C620-4BDC-A72C-485068E9D72E}" dt="2024-03-10T08:19:12.428" v="11" actId="1076"/>
          <ac:cxnSpMkLst>
            <pc:docMk/>
            <pc:sldMk cId="2814096940" sldId="419"/>
            <ac:cxnSpMk id="3" creationId="{F4707FD3-FDB5-7BC1-36FC-E1FB3A48B1D7}"/>
          </ac:cxnSpMkLst>
        </pc:cxnChg>
      </pc:sldChg>
      <pc:sldChg chg="addSp delSp modSp new del mod">
        <pc:chgData name="Arshakyan, Gohar" userId="f3f2adeb-6cc9-40c0-8727-1bf634913409" providerId="ADAL" clId="{9D1D926A-C620-4BDC-A72C-485068E9D72E}" dt="2024-03-10T17:10:59.299" v="868" actId="2696"/>
        <pc:sldMkLst>
          <pc:docMk/>
          <pc:sldMk cId="3276510776" sldId="421"/>
        </pc:sldMkLst>
        <pc:spChg chg="del mod">
          <ac:chgData name="Arshakyan, Gohar" userId="f3f2adeb-6cc9-40c0-8727-1bf634913409" providerId="ADAL" clId="{9D1D926A-C620-4BDC-A72C-485068E9D72E}" dt="2024-03-10T08:37:46.559" v="367" actId="478"/>
          <ac:spMkLst>
            <pc:docMk/>
            <pc:sldMk cId="3276510776" sldId="421"/>
            <ac:spMk id="2" creationId="{EE8114E7-C0CC-D855-FF7B-528893323BF7}"/>
          </ac:spMkLst>
        </pc:spChg>
        <pc:spChg chg="del">
          <ac:chgData name="Arshakyan, Gohar" userId="f3f2adeb-6cc9-40c0-8727-1bf634913409" providerId="ADAL" clId="{9D1D926A-C620-4BDC-A72C-485068E9D72E}" dt="2024-03-10T08:37:52.737" v="371" actId="478"/>
          <ac:spMkLst>
            <pc:docMk/>
            <pc:sldMk cId="3276510776" sldId="421"/>
            <ac:spMk id="3" creationId="{260DBAA0-FBE0-12C2-A856-0DF7117432EE}"/>
          </ac:spMkLst>
        </pc:spChg>
        <pc:spChg chg="add mod">
          <ac:chgData name="Arshakyan, Gohar" userId="f3f2adeb-6cc9-40c0-8727-1bf634913409" providerId="ADAL" clId="{9D1D926A-C620-4BDC-A72C-485068E9D72E}" dt="2024-03-10T17:09:40.261" v="853" actId="1076"/>
          <ac:spMkLst>
            <pc:docMk/>
            <pc:sldMk cId="3276510776" sldId="421"/>
            <ac:spMk id="6" creationId="{53D0E077-6E5E-CB4C-D92F-17EB0D1BE003}"/>
          </ac:spMkLst>
        </pc:spChg>
        <pc:picChg chg="add del mod">
          <ac:chgData name="Arshakyan, Gohar" userId="f3f2adeb-6cc9-40c0-8727-1bf634913409" providerId="ADAL" clId="{9D1D926A-C620-4BDC-A72C-485068E9D72E}" dt="2024-03-10T17:10:49.128" v="867" actId="478"/>
          <ac:picMkLst>
            <pc:docMk/>
            <pc:sldMk cId="3276510776" sldId="421"/>
            <ac:picMk id="7170" creationId="{456E1D39-2E9A-8C30-54BD-51D87A079B4A}"/>
          </ac:picMkLst>
        </pc:picChg>
      </pc:sldChg>
      <pc:sldChg chg="addSp delSp modSp new mod">
        <pc:chgData name="Arshakyan, Gohar" userId="f3f2adeb-6cc9-40c0-8727-1bf634913409" providerId="ADAL" clId="{9D1D926A-C620-4BDC-A72C-485068E9D72E}" dt="2024-03-10T09:05:04.467" v="540" actId="20577"/>
        <pc:sldMkLst>
          <pc:docMk/>
          <pc:sldMk cId="3210458747" sldId="422"/>
        </pc:sldMkLst>
        <pc:spChg chg="mod">
          <ac:chgData name="Arshakyan, Gohar" userId="f3f2adeb-6cc9-40c0-8727-1bf634913409" providerId="ADAL" clId="{9D1D926A-C620-4BDC-A72C-485068E9D72E}" dt="2024-03-10T08:47:37.849" v="502" actId="20577"/>
          <ac:spMkLst>
            <pc:docMk/>
            <pc:sldMk cId="3210458747" sldId="422"/>
            <ac:spMk id="2" creationId="{4D58EAB4-75BB-BEEB-1654-383698417755}"/>
          </ac:spMkLst>
        </pc:spChg>
        <pc:spChg chg="del">
          <ac:chgData name="Arshakyan, Gohar" userId="f3f2adeb-6cc9-40c0-8727-1bf634913409" providerId="ADAL" clId="{9D1D926A-C620-4BDC-A72C-485068E9D72E}" dt="2024-03-10T08:39:14.480" v="440" actId="478"/>
          <ac:spMkLst>
            <pc:docMk/>
            <pc:sldMk cId="3210458747" sldId="422"/>
            <ac:spMk id="3" creationId="{175974A1-232B-91A6-6A40-009A0A036A21}"/>
          </ac:spMkLst>
        </pc:spChg>
        <pc:graphicFrameChg chg="add del mod modGraphic">
          <ac:chgData name="Arshakyan, Gohar" userId="f3f2adeb-6cc9-40c0-8727-1bf634913409" providerId="ADAL" clId="{9D1D926A-C620-4BDC-A72C-485068E9D72E}" dt="2024-03-10T08:47:24.180" v="485" actId="478"/>
          <ac:graphicFrameMkLst>
            <pc:docMk/>
            <pc:sldMk cId="3210458747" sldId="422"/>
            <ac:graphicFrameMk id="5" creationId="{F08FC1D6-4D93-744F-BECD-EFCB328E62A3}"/>
          </ac:graphicFrameMkLst>
        </pc:graphicFrameChg>
        <pc:graphicFrameChg chg="add del mod modGraphic">
          <ac:chgData name="Arshakyan, Gohar" userId="f3f2adeb-6cc9-40c0-8727-1bf634913409" providerId="ADAL" clId="{9D1D926A-C620-4BDC-A72C-485068E9D72E}" dt="2024-03-10T08:46:42.956" v="479" actId="478"/>
          <ac:graphicFrameMkLst>
            <pc:docMk/>
            <pc:sldMk cId="3210458747" sldId="422"/>
            <ac:graphicFrameMk id="6" creationId="{769F1AFC-5575-4804-13C6-F05895956BCB}"/>
          </ac:graphicFrameMkLst>
        </pc:graphicFrameChg>
        <pc:graphicFrameChg chg="add mod modGraphic">
          <ac:chgData name="Arshakyan, Gohar" userId="f3f2adeb-6cc9-40c0-8727-1bf634913409" providerId="ADAL" clId="{9D1D926A-C620-4BDC-A72C-485068E9D72E}" dt="2024-03-10T09:05:04.467" v="540" actId="20577"/>
          <ac:graphicFrameMkLst>
            <pc:docMk/>
            <pc:sldMk cId="3210458747" sldId="422"/>
            <ac:graphicFrameMk id="7" creationId="{EA1E16F9-8F5E-FFE0-BF07-3FE375FE8AB4}"/>
          </ac:graphicFrameMkLst>
        </pc:graphicFrameChg>
      </pc:sldChg>
      <pc:sldChg chg="addSp delSp modSp new mod">
        <pc:chgData name="Arshakyan, Gohar" userId="f3f2adeb-6cc9-40c0-8727-1bf634913409" providerId="ADAL" clId="{9D1D926A-C620-4BDC-A72C-485068E9D72E}" dt="2024-03-10T13:07:02.180" v="793" actId="20577"/>
        <pc:sldMkLst>
          <pc:docMk/>
          <pc:sldMk cId="3158653883" sldId="423"/>
        </pc:sldMkLst>
        <pc:spChg chg="mod">
          <ac:chgData name="Arshakyan, Gohar" userId="f3f2adeb-6cc9-40c0-8727-1bf634913409" providerId="ADAL" clId="{9D1D926A-C620-4BDC-A72C-485068E9D72E}" dt="2024-03-10T08:47:48.095" v="515" actId="20577"/>
          <ac:spMkLst>
            <pc:docMk/>
            <pc:sldMk cId="3158653883" sldId="423"/>
            <ac:spMk id="2" creationId="{5026A302-3FC3-F7D3-913D-3F24113639D9}"/>
          </ac:spMkLst>
        </pc:spChg>
        <pc:spChg chg="del">
          <ac:chgData name="Arshakyan, Gohar" userId="f3f2adeb-6cc9-40c0-8727-1bf634913409" providerId="ADAL" clId="{9D1D926A-C620-4BDC-A72C-485068E9D72E}" dt="2024-03-10T08:47:50.431" v="516" actId="478"/>
          <ac:spMkLst>
            <pc:docMk/>
            <pc:sldMk cId="3158653883" sldId="423"/>
            <ac:spMk id="3" creationId="{F45E2A76-A545-053F-1568-F82F6616191B}"/>
          </ac:spMkLst>
        </pc:spChg>
        <pc:graphicFrameChg chg="add mod modGraphic">
          <ac:chgData name="Arshakyan, Gohar" userId="f3f2adeb-6cc9-40c0-8727-1bf634913409" providerId="ADAL" clId="{9D1D926A-C620-4BDC-A72C-485068E9D72E}" dt="2024-03-10T13:07:02.180" v="793" actId="20577"/>
          <ac:graphicFrameMkLst>
            <pc:docMk/>
            <pc:sldMk cId="3158653883" sldId="423"/>
            <ac:graphicFrameMk id="5" creationId="{5AF1EF67-3F69-CE54-049E-F686B640086B}"/>
          </ac:graphicFrameMkLst>
        </pc:graphicFrameChg>
      </pc:sldChg>
      <pc:sldChg chg="delSp modSp mod">
        <pc:chgData name="Arshakyan, Gohar" userId="f3f2adeb-6cc9-40c0-8727-1bf634913409" providerId="ADAL" clId="{9D1D926A-C620-4BDC-A72C-485068E9D72E}" dt="2024-03-11T08:11:47.810" v="946" actId="1076"/>
        <pc:sldMkLst>
          <pc:docMk/>
          <pc:sldMk cId="1695658457" sldId="424"/>
        </pc:sldMkLst>
        <pc:spChg chg="mod">
          <ac:chgData name="Arshakyan, Gohar" userId="f3f2adeb-6cc9-40c0-8727-1bf634913409" providerId="ADAL" clId="{9D1D926A-C620-4BDC-A72C-485068E9D72E}" dt="2024-03-11T08:11:43.725" v="945" actId="1076"/>
          <ac:spMkLst>
            <pc:docMk/>
            <pc:sldMk cId="1695658457" sldId="424"/>
            <ac:spMk id="4" creationId="{58AF7B76-5908-7084-07E8-9221C960B918}"/>
          </ac:spMkLst>
        </pc:spChg>
        <pc:spChg chg="del">
          <ac:chgData name="Arshakyan, Gohar" userId="f3f2adeb-6cc9-40c0-8727-1bf634913409" providerId="ADAL" clId="{9D1D926A-C620-4BDC-A72C-485068E9D72E}" dt="2024-03-11T08:11:38.289" v="941" actId="478"/>
          <ac:spMkLst>
            <pc:docMk/>
            <pc:sldMk cId="1695658457" sldId="424"/>
            <ac:spMk id="10" creationId="{C8B7E8E1-1E74-0EC2-450D-3A949AF9EAE9}"/>
          </ac:spMkLst>
        </pc:spChg>
        <pc:spChg chg="del">
          <ac:chgData name="Arshakyan, Gohar" userId="f3f2adeb-6cc9-40c0-8727-1bf634913409" providerId="ADAL" clId="{9D1D926A-C620-4BDC-A72C-485068E9D72E}" dt="2024-03-11T08:11:39.970" v="944" actId="478"/>
          <ac:spMkLst>
            <pc:docMk/>
            <pc:sldMk cId="1695658457" sldId="424"/>
            <ac:spMk id="11" creationId="{B70AD78E-E209-04C0-5417-9D0F7B248D39}"/>
          </ac:spMkLst>
        </pc:spChg>
        <pc:picChg chg="mod">
          <ac:chgData name="Arshakyan, Gohar" userId="f3f2adeb-6cc9-40c0-8727-1bf634913409" providerId="ADAL" clId="{9D1D926A-C620-4BDC-A72C-485068E9D72E}" dt="2024-03-11T08:11:47.810" v="946" actId="1076"/>
          <ac:picMkLst>
            <pc:docMk/>
            <pc:sldMk cId="1695658457" sldId="424"/>
            <ac:picMk id="3" creationId="{E7BCB6A8-B7C1-E6CD-C6C8-44C14A4B216D}"/>
          </ac:picMkLst>
        </pc:picChg>
        <pc:picChg chg="del">
          <ac:chgData name="Arshakyan, Gohar" userId="f3f2adeb-6cc9-40c0-8727-1bf634913409" providerId="ADAL" clId="{9D1D926A-C620-4BDC-A72C-485068E9D72E}" dt="2024-03-11T08:11:37.345" v="940" actId="478"/>
          <ac:picMkLst>
            <pc:docMk/>
            <pc:sldMk cId="1695658457" sldId="424"/>
            <ac:picMk id="7" creationId="{8E419D9F-7E00-B484-2BBF-C61E8713E132}"/>
          </ac:picMkLst>
        </pc:picChg>
        <pc:picChg chg="del mod">
          <ac:chgData name="Arshakyan, Gohar" userId="f3f2adeb-6cc9-40c0-8727-1bf634913409" providerId="ADAL" clId="{9D1D926A-C620-4BDC-A72C-485068E9D72E}" dt="2024-03-11T08:11:39.086" v="943" actId="478"/>
          <ac:picMkLst>
            <pc:docMk/>
            <pc:sldMk cId="1695658457" sldId="424"/>
            <ac:picMk id="9" creationId="{5D21D512-FDC8-4281-DC09-3A446165DBF0}"/>
          </ac:picMkLst>
        </pc:picChg>
      </pc:sldChg>
      <pc:sldChg chg="addSp delSp modSp mod">
        <pc:chgData name="Arshakyan, Gohar" userId="f3f2adeb-6cc9-40c0-8727-1bf634913409" providerId="ADAL" clId="{9D1D926A-C620-4BDC-A72C-485068E9D72E}" dt="2024-03-11T08:17:29.351" v="951" actId="1076"/>
        <pc:sldMkLst>
          <pc:docMk/>
          <pc:sldMk cId="2470573486" sldId="425"/>
        </pc:sldMkLst>
        <pc:spChg chg="mod">
          <ac:chgData name="Arshakyan, Gohar" userId="f3f2adeb-6cc9-40c0-8727-1bf634913409" providerId="ADAL" clId="{9D1D926A-C620-4BDC-A72C-485068E9D72E}" dt="2024-03-11T08:17:05.385" v="947" actId="20577"/>
          <ac:spMkLst>
            <pc:docMk/>
            <pc:sldMk cId="2470573486" sldId="425"/>
            <ac:spMk id="41" creationId="{1793279A-A202-2ED5-085A-02E8099C1904}"/>
          </ac:spMkLst>
        </pc:spChg>
        <pc:picChg chg="add mod">
          <ac:chgData name="Arshakyan, Gohar" userId="f3f2adeb-6cc9-40c0-8727-1bf634913409" providerId="ADAL" clId="{9D1D926A-C620-4BDC-A72C-485068E9D72E}" dt="2024-03-11T08:17:20.733" v="949" actId="571"/>
          <ac:picMkLst>
            <pc:docMk/>
            <pc:sldMk cId="2470573486" sldId="425"/>
            <ac:picMk id="5" creationId="{9F6F68E3-911E-A6C4-8BE8-E22E20AB1D7C}"/>
          </ac:picMkLst>
        </pc:picChg>
        <pc:picChg chg="del">
          <ac:chgData name="Arshakyan, Gohar" userId="f3f2adeb-6cc9-40c0-8727-1bf634913409" providerId="ADAL" clId="{9D1D926A-C620-4BDC-A72C-485068E9D72E}" dt="2024-03-11T08:17:13.188" v="948" actId="478"/>
          <ac:picMkLst>
            <pc:docMk/>
            <pc:sldMk cId="2470573486" sldId="425"/>
            <ac:picMk id="38" creationId="{31D0106D-41C8-AACD-0BD4-2860DAA436F2}"/>
          </ac:picMkLst>
        </pc:picChg>
        <pc:picChg chg="del">
          <ac:chgData name="Arshakyan, Gohar" userId="f3f2adeb-6cc9-40c0-8727-1bf634913409" providerId="ADAL" clId="{9D1D926A-C620-4BDC-A72C-485068E9D72E}" dt="2024-03-11T08:17:23.748" v="950" actId="478"/>
          <ac:picMkLst>
            <pc:docMk/>
            <pc:sldMk cId="2470573486" sldId="425"/>
            <ac:picMk id="40" creationId="{5FB9BC38-9D38-9F19-FD13-5452EF0624E5}"/>
          </ac:picMkLst>
        </pc:picChg>
        <pc:picChg chg="mod">
          <ac:chgData name="Arshakyan, Gohar" userId="f3f2adeb-6cc9-40c0-8727-1bf634913409" providerId="ADAL" clId="{9D1D926A-C620-4BDC-A72C-485068E9D72E}" dt="2024-03-11T08:17:29.351" v="951" actId="1076"/>
          <ac:picMkLst>
            <pc:docMk/>
            <pc:sldMk cId="2470573486" sldId="425"/>
            <ac:picMk id="43" creationId="{2DCDA4BA-6321-642E-CC0A-A539F47D9C4F}"/>
          </ac:picMkLst>
        </pc:picChg>
      </pc:sldChg>
      <pc:sldChg chg="addSp delSp modSp new mod">
        <pc:chgData name="Arshakyan, Gohar" userId="f3f2adeb-6cc9-40c0-8727-1bf634913409" providerId="ADAL" clId="{9D1D926A-C620-4BDC-A72C-485068E9D72E}" dt="2024-03-10T17:14:27.877" v="874" actId="1076"/>
        <pc:sldMkLst>
          <pc:docMk/>
          <pc:sldMk cId="3268000891" sldId="426"/>
        </pc:sldMkLst>
        <pc:spChg chg="mod">
          <ac:chgData name="Arshakyan, Gohar" userId="f3f2adeb-6cc9-40c0-8727-1bf634913409" providerId="ADAL" clId="{9D1D926A-C620-4BDC-A72C-485068E9D72E}" dt="2024-03-10T17:11:05.906" v="870" actId="1076"/>
          <ac:spMkLst>
            <pc:docMk/>
            <pc:sldMk cId="3268000891" sldId="426"/>
            <ac:spMk id="2" creationId="{16D127D1-6C88-7060-304E-25733CFF1FE0}"/>
          </ac:spMkLst>
        </pc:spChg>
        <pc:spChg chg="del">
          <ac:chgData name="Arshakyan, Gohar" userId="f3f2adeb-6cc9-40c0-8727-1bf634913409" providerId="ADAL" clId="{9D1D926A-C620-4BDC-A72C-485068E9D72E}" dt="2024-03-10T17:10:29.932" v="861" actId="478"/>
          <ac:spMkLst>
            <pc:docMk/>
            <pc:sldMk cId="3268000891" sldId="426"/>
            <ac:spMk id="3" creationId="{9083720E-3387-D107-493C-D46C27BFC6EF}"/>
          </ac:spMkLst>
        </pc:spChg>
        <pc:picChg chg="add del mod">
          <ac:chgData name="Arshakyan, Gohar" userId="f3f2adeb-6cc9-40c0-8727-1bf634913409" providerId="ADAL" clId="{9D1D926A-C620-4BDC-A72C-485068E9D72E}" dt="2024-03-10T17:11:08.662" v="871" actId="478"/>
          <ac:picMkLst>
            <pc:docMk/>
            <pc:sldMk cId="3268000891" sldId="426"/>
            <ac:picMk id="5" creationId="{64D9A423-2399-AEB6-676E-89CFEF9399E4}"/>
          </ac:picMkLst>
        </pc:picChg>
        <pc:picChg chg="add mod">
          <ac:chgData name="Arshakyan, Gohar" userId="f3f2adeb-6cc9-40c0-8727-1bf634913409" providerId="ADAL" clId="{9D1D926A-C620-4BDC-A72C-485068E9D72E}" dt="2024-03-10T17:14:27.877" v="874" actId="1076"/>
          <ac:picMkLst>
            <pc:docMk/>
            <pc:sldMk cId="3268000891" sldId="426"/>
            <ac:picMk id="9218" creationId="{FDA26C7D-570A-79D7-0921-F23326465025}"/>
          </ac:picMkLst>
        </pc:picChg>
      </pc:sldChg>
      <pc:sldChg chg="addSp delSp modSp new mod">
        <pc:chgData name="Arshakyan, Gohar" userId="f3f2adeb-6cc9-40c0-8727-1bf634913409" providerId="ADAL" clId="{9D1D926A-C620-4BDC-A72C-485068E9D72E}" dt="2024-03-11T08:11:29.728" v="939" actId="1076"/>
        <pc:sldMkLst>
          <pc:docMk/>
          <pc:sldMk cId="28845606" sldId="427"/>
        </pc:sldMkLst>
        <pc:spChg chg="mod">
          <ac:chgData name="Arshakyan, Gohar" userId="f3f2adeb-6cc9-40c0-8727-1bf634913409" providerId="ADAL" clId="{9D1D926A-C620-4BDC-A72C-485068E9D72E}" dt="2024-03-11T08:09:52.047" v="922" actId="20577"/>
          <ac:spMkLst>
            <pc:docMk/>
            <pc:sldMk cId="28845606" sldId="427"/>
            <ac:spMk id="2" creationId="{505F9CFA-BEEB-4D4D-33C3-C8852418688A}"/>
          </ac:spMkLst>
        </pc:spChg>
        <pc:spChg chg="del mod">
          <ac:chgData name="Arshakyan, Gohar" userId="f3f2adeb-6cc9-40c0-8727-1bf634913409" providerId="ADAL" clId="{9D1D926A-C620-4BDC-A72C-485068E9D72E}" dt="2024-03-11T08:09:58.050" v="925" actId="478"/>
          <ac:spMkLst>
            <pc:docMk/>
            <pc:sldMk cId="28845606" sldId="427"/>
            <ac:spMk id="3" creationId="{DA85FA14-6B58-D627-7D62-95208EC24CBE}"/>
          </ac:spMkLst>
        </pc:spChg>
        <pc:spChg chg="add mod">
          <ac:chgData name="Arshakyan, Gohar" userId="f3f2adeb-6cc9-40c0-8727-1bf634913409" providerId="ADAL" clId="{9D1D926A-C620-4BDC-A72C-485068E9D72E}" dt="2024-03-11T08:10:43.886" v="931" actId="1076"/>
          <ac:spMkLst>
            <pc:docMk/>
            <pc:sldMk cId="28845606" sldId="427"/>
            <ac:spMk id="7" creationId="{4774114A-8E27-F531-BB1E-C7A40B5E5E32}"/>
          </ac:spMkLst>
        </pc:spChg>
        <pc:spChg chg="add mod">
          <ac:chgData name="Arshakyan, Gohar" userId="f3f2adeb-6cc9-40c0-8727-1bf634913409" providerId="ADAL" clId="{9D1D926A-C620-4BDC-A72C-485068E9D72E}" dt="2024-03-11T08:11:23.734" v="937" actId="1076"/>
          <ac:spMkLst>
            <pc:docMk/>
            <pc:sldMk cId="28845606" sldId="427"/>
            <ac:spMk id="8" creationId="{51F6325F-BF1B-EE88-6A6E-6947FF50CBF1}"/>
          </ac:spMkLst>
        </pc:spChg>
        <pc:picChg chg="add mod">
          <ac:chgData name="Arshakyan, Gohar" userId="f3f2adeb-6cc9-40c0-8727-1bf634913409" providerId="ADAL" clId="{9D1D926A-C620-4BDC-A72C-485068E9D72E}" dt="2024-03-11T08:11:27.895" v="938" actId="1076"/>
          <ac:picMkLst>
            <pc:docMk/>
            <pc:sldMk cId="28845606" sldId="427"/>
            <ac:picMk id="5" creationId="{5A1EDABF-C54B-7B0D-7A46-2DAB2F7A96DC}"/>
          </ac:picMkLst>
        </pc:picChg>
        <pc:picChg chg="add mod">
          <ac:chgData name="Arshakyan, Gohar" userId="f3f2adeb-6cc9-40c0-8727-1bf634913409" providerId="ADAL" clId="{9D1D926A-C620-4BDC-A72C-485068E9D72E}" dt="2024-03-11T08:11:29.728" v="939" actId="1076"/>
          <ac:picMkLst>
            <pc:docMk/>
            <pc:sldMk cId="28845606" sldId="427"/>
            <ac:picMk id="6" creationId="{FC7E3AD1-5846-3B91-F442-F79DF95CBFE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48DC1-0E2C-4858-AEA8-95F7CC58AF5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471FE837-99DC-45FA-B479-2B18FEEC0636}" type="pres">
      <dgm:prSet presAssocID="{08A48DC1-0E2C-4858-AEA8-95F7CC58AF58}" presName="arrowDiagram" presStyleCnt="0">
        <dgm:presLayoutVars>
          <dgm:chMax val="5"/>
          <dgm:dir/>
          <dgm:resizeHandles val="exact"/>
        </dgm:presLayoutVars>
      </dgm:prSet>
      <dgm:spPr/>
    </dgm:pt>
  </dgm:ptLst>
  <dgm:cxnLst>
    <dgm:cxn modelId="{4A048F5C-14B0-4D34-95CB-3770D1414076}" type="presOf" srcId="{08A48DC1-0E2C-4858-AEA8-95F7CC58AF58}" destId="{471FE837-99DC-45FA-B479-2B18FEEC0636}" srcOrd="0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a73c3672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a73c3672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9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7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71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24d8baf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24d8baf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926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618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179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81ABE-737A-579A-EC84-027DB7A19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7A82-266B-0CF3-728E-E352612B4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AA878-9713-E050-9251-FB772466A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0762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026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936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E296-E4B3-53FA-A9DF-09C59E645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0BE7B-90EE-8B43-81AA-E2FEC837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57304-9E6C-F680-1CDE-2490C8BF0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127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a73c3672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a73c3672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01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300"/>
              <a:buFont typeface="Roboto"/>
              <a:buNone/>
              <a:defRPr sz="3300"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3009" y="420000"/>
            <a:ext cx="2345127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014" y="468979"/>
            <a:ext cx="2546304" cy="69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30" y="-25500"/>
            <a:ext cx="9894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Header">
  <p:cSld name="Sub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300"/>
              <a:buNone/>
              <a:defRPr sz="3300">
                <a:solidFill>
                  <a:srgbClr val="2D2F7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" y="-25500"/>
            <a:ext cx="989400" cy="5194500"/>
          </a:xfrm>
          <a:prstGeom prst="rect">
            <a:avLst/>
          </a:prstGeom>
          <a:gradFill>
            <a:gsLst>
              <a:gs pos="0">
                <a:srgbClr val="2D2F7F"/>
              </a:gs>
              <a:gs pos="100000">
                <a:srgbClr val="0C5E79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37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300"/>
              <a:buNone/>
              <a:defRPr sz="3300">
                <a:solidFill>
                  <a:srgbClr val="2D2F7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" y="-25500"/>
            <a:ext cx="989400" cy="5194500"/>
          </a:xfrm>
          <a:prstGeom prst="rect">
            <a:avLst/>
          </a:prstGeom>
          <a:gradFill>
            <a:gsLst>
              <a:gs pos="0">
                <a:srgbClr val="CA4F55"/>
              </a:gs>
              <a:gs pos="100000">
                <a:srgbClr val="0C5E79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6754" y="420000"/>
            <a:ext cx="2131934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1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754925"/>
            <a:ext cx="85206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11700" y="754925"/>
            <a:ext cx="3999900" cy="3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832400" y="754975"/>
            <a:ext cx="3999900" cy="3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11700" y="1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1700" y="1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311700" y="1005350"/>
            <a:ext cx="3797400" cy="3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311700" y="117875"/>
            <a:ext cx="379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9675" y="40077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0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Calibri"/>
              <a:buNone/>
              <a:defRPr sz="2800">
                <a:solidFill>
                  <a:srgbClr val="2D2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863225"/>
            <a:ext cx="8520600" cy="3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4690325" y="0"/>
            <a:ext cx="445351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194175" y="0"/>
            <a:ext cx="44535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52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6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svg"/><Relationship Id="rId1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936000" y="1216050"/>
            <a:ext cx="81045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Arrhythmia Detection on ECG Signals</a:t>
            </a:r>
            <a:endParaRPr lang="en-NL"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633473" y="3372377"/>
            <a:ext cx="2709553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PREPARED BY: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Farangis</a:t>
            </a:r>
            <a:r>
              <a:rPr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Rezazadeh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Gohar </a:t>
            </a:r>
            <a:r>
              <a:rPr lang="en-US" sz="100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Arshakyan</a:t>
            </a:r>
            <a:endParaRPr lang="en-US"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Kaushik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Dey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Mohammadreza Shabani</a:t>
            </a:r>
            <a:endParaRPr lang="en-US"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1812875" y="2359050"/>
            <a:ext cx="6287700" cy="7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30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 Modelling and Simulation 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5DC5D9-8448-8B6B-BF62-C888BA7A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Aim</a:t>
            </a:r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FD3B42-B009-0DC3-272A-C0CA6E1E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4926"/>
            <a:ext cx="4884925" cy="3908400"/>
          </a:xfrm>
        </p:spPr>
        <p:txBody>
          <a:bodyPr/>
          <a:lstStyle/>
          <a:p>
            <a:r>
              <a:rPr lang="en-US"/>
              <a:t>Arrhythmia detection from ECG signals</a:t>
            </a:r>
          </a:p>
          <a:p>
            <a:endParaRPr lang="en-US"/>
          </a:p>
          <a:p>
            <a:r>
              <a:rPr lang="en-US"/>
              <a:t>ADEMP framework adapted to simulation studies</a:t>
            </a:r>
          </a:p>
          <a:p>
            <a:endParaRPr lang="en-US"/>
          </a:p>
          <a:p>
            <a:r>
              <a:rPr lang="en-US"/>
              <a:t>To be sure that we have a reliable result (F1 score) obtained from the first run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114300" indent="0">
              <a:buNone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61C13F7-AF8D-1477-8E44-4D1A59EAE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4322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Heart Rate PNG Transparent Images Free Download | Vector Files | Pngtree">
            <a:extLst>
              <a:ext uri="{FF2B5EF4-FFF2-40B4-BE49-F238E27FC236}">
                <a16:creationId xmlns:a16="http://schemas.microsoft.com/office/drawing/2014/main" id="{089ED408-C74B-0C53-206B-9F41D49F2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25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7691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/>
              <a:t>Data-Engineering Mechanisms</a:t>
            </a:r>
          </a:p>
        </p:txBody>
      </p:sp>
    </p:spTree>
    <p:extLst>
      <p:ext uri="{BB962C8B-B14F-4D97-AF65-F5344CB8AC3E}">
        <p14:creationId xmlns:p14="http://schemas.microsoft.com/office/powerpoint/2010/main" val="29080264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5DC5D9-8448-8B6B-BF62-C888BA7A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Description</a:t>
            </a:r>
          </a:p>
        </p:txBody>
      </p:sp>
      <p:pic>
        <p:nvPicPr>
          <p:cNvPr id="6" name="Picture 5" descr="A computer server with a gear&#10;&#10;Description automatically generated">
            <a:extLst>
              <a:ext uri="{FF2B5EF4-FFF2-40B4-BE49-F238E27FC236}">
                <a16:creationId xmlns:a16="http://schemas.microsoft.com/office/drawing/2014/main" id="{F4B6E936-A83B-3B03-7C46-6C3602D1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38" y="729388"/>
            <a:ext cx="780856" cy="933391"/>
          </a:xfrm>
          <a:prstGeom prst="rect">
            <a:avLst/>
          </a:prstGeom>
        </p:spPr>
      </p:pic>
      <p:pic>
        <p:nvPicPr>
          <p:cNvPr id="8" name="Picture 7" descr="A close-up of a box&#10;&#10;Description automatically generated">
            <a:extLst>
              <a:ext uri="{FF2B5EF4-FFF2-40B4-BE49-F238E27FC236}">
                <a16:creationId xmlns:a16="http://schemas.microsoft.com/office/drawing/2014/main" id="{F0B4DEB8-8146-C645-F5F0-FC14C09B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057" y="904646"/>
            <a:ext cx="780856" cy="7808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E34A204-5C68-060D-E435-25704548DFEB}"/>
              </a:ext>
            </a:extLst>
          </p:cNvPr>
          <p:cNvSpPr/>
          <p:nvPr/>
        </p:nvSpPr>
        <p:spPr>
          <a:xfrm>
            <a:off x="2528665" y="1209303"/>
            <a:ext cx="869795" cy="15446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0D15C2F-197C-FD63-20AD-260A9A9D2E3A}"/>
              </a:ext>
            </a:extLst>
          </p:cNvPr>
          <p:cNvSpPr/>
          <p:nvPr/>
        </p:nvSpPr>
        <p:spPr>
          <a:xfrm>
            <a:off x="6105471" y="1167867"/>
            <a:ext cx="869795" cy="15446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Picture 11" descr="A graph and check mark with a green circle&#10;&#10;Description automatically generated">
            <a:extLst>
              <a:ext uri="{FF2B5EF4-FFF2-40B4-BE49-F238E27FC236}">
                <a16:creationId xmlns:a16="http://schemas.microsoft.com/office/drawing/2014/main" id="{F01AC1FB-A7A3-9C71-C761-63E5DEE6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762" y="788457"/>
            <a:ext cx="1046407" cy="10464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6E0C52-8826-0A2A-04FA-5DFA8C2631A7}"/>
              </a:ext>
            </a:extLst>
          </p:cNvPr>
          <p:cNvSpPr txBox="1"/>
          <p:nvPr/>
        </p:nvSpPr>
        <p:spPr>
          <a:xfrm>
            <a:off x="431180" y="1936987"/>
            <a:ext cx="256478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MIT-BIH Arrhythmia Database</a:t>
            </a:r>
          </a:p>
          <a:p>
            <a:endParaRPr lang="en-US" b="0" i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48 half-hour excerpts of two-channel ambulatory ECG recordings, obtained from 47 subjects (patients)</a:t>
            </a:r>
          </a:p>
          <a:p>
            <a:endParaRPr lang="en-US" b="0" i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BIH Arrhythmia Laboratory between 1975 and 1979.</a:t>
            </a:r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8051C-4AF5-3428-B4D6-D3832418DD45}"/>
              </a:ext>
            </a:extLst>
          </p:cNvPr>
          <p:cNvSpPr txBox="1"/>
          <p:nvPr/>
        </p:nvSpPr>
        <p:spPr>
          <a:xfrm>
            <a:off x="3618257" y="2036956"/>
            <a:ext cx="2299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0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lectrocardiogram (ECG) shapes of heartbeats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0" i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="0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ormal case and different type of arrhythmias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 &amp; CSV format</a:t>
            </a:r>
            <a:endParaRPr lang="en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797E0-D0B6-B111-9113-CB75476284C2}"/>
              </a:ext>
            </a:extLst>
          </p:cNvPr>
          <p:cNvSpPr txBox="1"/>
          <p:nvPr/>
        </p:nvSpPr>
        <p:spPr>
          <a:xfrm>
            <a:off x="7300332" y="2036956"/>
            <a:ext cx="1531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188 features &amp; 87554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Imbalance data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49988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9797B-2D62-D5D2-CE90-5D70C52B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Pre-processing</a:t>
            </a:r>
          </a:p>
        </p:txBody>
      </p:sp>
      <p:pic>
        <p:nvPicPr>
          <p:cNvPr id="3" name="Picture 2" descr=",cbdfnfngf">
            <a:extLst>
              <a:ext uri="{FF2B5EF4-FFF2-40B4-BE49-F238E27FC236}">
                <a16:creationId xmlns:a16="http://schemas.microsoft.com/office/drawing/2014/main" id="{D41DA9B1-C571-34C6-78C8-8396D51F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8" y="511083"/>
            <a:ext cx="5938722" cy="22719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2F89B0-981B-399F-2095-D97B345CA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78" y="2723536"/>
            <a:ext cx="5799796" cy="215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4257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1A38-0D41-019D-6FE5-5FADF811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373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Pre-processing</a:t>
            </a:r>
            <a:endParaRPr lang="en-NL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55C3257-C124-CBE1-81D8-98C9CA6DA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9682342"/>
              </p:ext>
            </p:extLst>
          </p:nvPr>
        </p:nvGraphicFramePr>
        <p:xfrm>
          <a:off x="5095943" y="1263203"/>
          <a:ext cx="2048272" cy="2349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584CFA22-129C-3B95-543A-C7AD8EB391A0}"/>
              </a:ext>
            </a:extLst>
          </p:cNvPr>
          <p:cNvSpPr/>
          <p:nvPr/>
        </p:nvSpPr>
        <p:spPr>
          <a:xfrm>
            <a:off x="272973" y="883657"/>
            <a:ext cx="3009902" cy="319758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50BA3E-4C1A-DAEB-2C95-7AF4F8190F61}"/>
              </a:ext>
            </a:extLst>
          </p:cNvPr>
          <p:cNvSpPr txBox="1"/>
          <p:nvPr/>
        </p:nvSpPr>
        <p:spPr>
          <a:xfrm>
            <a:off x="465497" y="2053621"/>
            <a:ext cx="99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Normal 0</a:t>
            </a:r>
          </a:p>
          <a:p>
            <a:r>
              <a:rPr lang="en-US"/>
              <a:t>      &amp;</a:t>
            </a:r>
          </a:p>
          <a:p>
            <a:r>
              <a:rPr lang="en-US"/>
              <a:t>Arrythmia     1 2 3 4 </a:t>
            </a:r>
            <a:endParaRPr lang="en-NL"/>
          </a:p>
        </p:txBody>
      </p:sp>
      <p:pic>
        <p:nvPicPr>
          <p:cNvPr id="29" name="Picture 28" descr="A cartoon of a person flexing his muscles&#10;&#10;Description automatically generated">
            <a:extLst>
              <a:ext uri="{FF2B5EF4-FFF2-40B4-BE49-F238E27FC236}">
                <a16:creationId xmlns:a16="http://schemas.microsoft.com/office/drawing/2014/main" id="{65D98C6E-4E7F-CC2E-70E0-46BC12A92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481" y="1172509"/>
            <a:ext cx="774355" cy="774355"/>
          </a:xfrm>
          <a:prstGeom prst="rect">
            <a:avLst/>
          </a:prstGeom>
        </p:spPr>
      </p:pic>
      <p:pic>
        <p:nvPicPr>
          <p:cNvPr id="31" name="Graphic 30" descr="Add with solid fill">
            <a:extLst>
              <a:ext uri="{FF2B5EF4-FFF2-40B4-BE49-F238E27FC236}">
                <a16:creationId xmlns:a16="http://schemas.microsoft.com/office/drawing/2014/main" id="{DB1D2FF1-3005-8121-D100-AF661CC58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7309" y="2235715"/>
            <a:ext cx="572700" cy="572700"/>
          </a:xfrm>
          <a:prstGeom prst="rect">
            <a:avLst/>
          </a:prstGeom>
        </p:spPr>
      </p:pic>
      <p:pic>
        <p:nvPicPr>
          <p:cNvPr id="33" name="Picture 32" descr="A heart with a sword&#10;&#10;Description automatically generated">
            <a:extLst>
              <a:ext uri="{FF2B5EF4-FFF2-40B4-BE49-F238E27FC236}">
                <a16:creationId xmlns:a16="http://schemas.microsoft.com/office/drawing/2014/main" id="{D0D84156-C127-CDE3-DB3B-E55527B759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3435" y="3102555"/>
            <a:ext cx="572700" cy="5727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19F5F93A-DD10-7F92-687E-2172FBAA0D44}"/>
              </a:ext>
            </a:extLst>
          </p:cNvPr>
          <p:cNvSpPr/>
          <p:nvPr/>
        </p:nvSpPr>
        <p:spPr>
          <a:xfrm>
            <a:off x="4155723" y="874686"/>
            <a:ext cx="3138839" cy="319758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93279A-A202-2ED5-085A-02E8099C1904}"/>
              </a:ext>
            </a:extLst>
          </p:cNvPr>
          <p:cNvSpPr txBox="1"/>
          <p:nvPr/>
        </p:nvSpPr>
        <p:spPr>
          <a:xfrm>
            <a:off x="5315124" y="1599995"/>
            <a:ext cx="18511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Adding Gaussian Noise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Train-test split</a:t>
            </a:r>
            <a:endParaRPr lang="en-NL"/>
          </a:p>
        </p:txBody>
      </p:sp>
      <p:pic>
        <p:nvPicPr>
          <p:cNvPr id="43" name="Picture 42" descr="A person and person facing each other&#10;&#10;Description automatically generated">
            <a:extLst>
              <a:ext uri="{FF2B5EF4-FFF2-40B4-BE49-F238E27FC236}">
                <a16:creationId xmlns:a16="http://schemas.microsoft.com/office/drawing/2014/main" id="{2DCDA4BA-6321-642E-CC0A-A539F47D9C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2690" y="2387861"/>
            <a:ext cx="473008" cy="473008"/>
          </a:xfrm>
          <a:prstGeom prst="rect">
            <a:avLst/>
          </a:prstGeom>
        </p:spPr>
      </p:pic>
      <p:pic>
        <p:nvPicPr>
          <p:cNvPr id="47" name="Picture 46" descr="A cartoon of a dog jumping&#10;&#10;Description automatically generated">
            <a:extLst>
              <a:ext uri="{FF2B5EF4-FFF2-40B4-BE49-F238E27FC236}">
                <a16:creationId xmlns:a16="http://schemas.microsoft.com/office/drawing/2014/main" id="{F83F1D17-031F-AA22-8699-15502FE2FC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7815" y="1555194"/>
            <a:ext cx="1316185" cy="1690039"/>
          </a:xfrm>
          <a:prstGeom prst="rect">
            <a:avLst/>
          </a:prstGeom>
        </p:spPr>
      </p:pic>
      <p:sp>
        <p:nvSpPr>
          <p:cNvPr id="48" name="Arrow: Left-Right 47">
            <a:extLst>
              <a:ext uri="{FF2B5EF4-FFF2-40B4-BE49-F238E27FC236}">
                <a16:creationId xmlns:a16="http://schemas.microsoft.com/office/drawing/2014/main" id="{8E54B638-6D4B-6369-AA81-BA2312BCC60A}"/>
              </a:ext>
            </a:extLst>
          </p:cNvPr>
          <p:cNvSpPr/>
          <p:nvPr/>
        </p:nvSpPr>
        <p:spPr>
          <a:xfrm>
            <a:off x="3430928" y="2351708"/>
            <a:ext cx="586317" cy="20130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55021A30-DC61-716A-E9F1-BAB8CCC7DE78}"/>
              </a:ext>
            </a:extLst>
          </p:cNvPr>
          <p:cNvSpPr/>
          <p:nvPr/>
        </p:nvSpPr>
        <p:spPr>
          <a:xfrm>
            <a:off x="7318296" y="2283396"/>
            <a:ext cx="527825" cy="346747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5" name="Graphic 4" descr="Sound Medium with solid fill">
            <a:extLst>
              <a:ext uri="{FF2B5EF4-FFF2-40B4-BE49-F238E27FC236}">
                <a16:creationId xmlns:a16="http://schemas.microsoft.com/office/drawing/2014/main" id="{9F6F68E3-911E-A6C4-8BE8-E22E20AB1D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7013" y="1756512"/>
            <a:ext cx="595196" cy="5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73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9797B-2D62-D5D2-CE90-5D70C52B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Bootstrapping</a:t>
            </a:r>
          </a:p>
        </p:txBody>
      </p:sp>
      <p:pic>
        <p:nvPicPr>
          <p:cNvPr id="3" name="Picture 2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E7BCB6A8-B7C1-E6CD-C6C8-44C14A4B2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54" y="2161093"/>
            <a:ext cx="1088907" cy="997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F7B76-5908-7084-07E8-9221C960B918}"/>
              </a:ext>
            </a:extLst>
          </p:cNvPr>
          <p:cNvSpPr txBox="1"/>
          <p:nvPr/>
        </p:nvSpPr>
        <p:spPr>
          <a:xfrm>
            <a:off x="4252333" y="2161093"/>
            <a:ext cx="3159510" cy="1384995"/>
          </a:xfrm>
          <a:prstGeom prst="rect">
            <a:avLst/>
          </a:prstGeom>
          <a:solidFill>
            <a:schemeClr val="tx2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Resampling bootstrap technique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100 simulations two times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Precision, Recall, F1 score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56584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Estimand and Target</a:t>
            </a:r>
          </a:p>
        </p:txBody>
      </p:sp>
    </p:spTree>
    <p:extLst>
      <p:ext uri="{BB962C8B-B14F-4D97-AF65-F5344CB8AC3E}">
        <p14:creationId xmlns:p14="http://schemas.microsoft.com/office/powerpoint/2010/main" val="389122343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F544-BE46-7EB9-8E4D-64E00F592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2A0406-9815-9C4A-D083-E5C3CDAC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Estimand and Target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1BC7F-90DE-C8CC-D500-48F8951D5DBB}"/>
              </a:ext>
            </a:extLst>
          </p:cNvPr>
          <p:cNvSpPr txBox="1"/>
          <p:nvPr/>
        </p:nvSpPr>
        <p:spPr>
          <a:xfrm>
            <a:off x="3194824" y="982074"/>
            <a:ext cx="325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Imbalanced Data</a:t>
            </a:r>
            <a:endParaRPr lang="en-NL" sz="24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707FD3-FDB5-7BC1-36FC-E1FB3A48B1D7}"/>
              </a:ext>
            </a:extLst>
          </p:cNvPr>
          <p:cNvCxnSpPr>
            <a:cxnSpLocks/>
          </p:cNvCxnSpPr>
          <p:nvPr/>
        </p:nvCxnSpPr>
        <p:spPr>
          <a:xfrm>
            <a:off x="4594302" y="1834694"/>
            <a:ext cx="0" cy="52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6" descr="f1 Score Definition | Encord">
            <a:extLst>
              <a:ext uri="{FF2B5EF4-FFF2-40B4-BE49-F238E27FC236}">
                <a16:creationId xmlns:a16="http://schemas.microsoft.com/office/drawing/2014/main" id="{8FA9DBDC-2FCB-5D84-BEC0-D7B792BA1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37" y="2435345"/>
            <a:ext cx="59340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09694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81" y="1310793"/>
            <a:ext cx="8520600" cy="2919238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br>
              <a:rPr lang="en-US"/>
            </a:br>
            <a:r>
              <a:rPr lang="en-US"/>
              <a:t>Methodology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849880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27D1-6C88-7060-304E-25733CFF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09" y="1563553"/>
            <a:ext cx="8520600" cy="841800"/>
          </a:xfrm>
        </p:spPr>
        <p:txBody>
          <a:bodyPr/>
          <a:lstStyle/>
          <a:p>
            <a:r>
              <a:rPr lang="en-US"/>
              <a:t>CNN</a:t>
            </a:r>
            <a:endParaRPr lang="en-NL"/>
          </a:p>
        </p:txBody>
      </p:sp>
      <p:pic>
        <p:nvPicPr>
          <p:cNvPr id="9218" name="Picture 2" descr="Convolutional Neural Networks (CNN) — Architecture Explained | by Dharmaraj  | Medium">
            <a:extLst>
              <a:ext uri="{FF2B5EF4-FFF2-40B4-BE49-F238E27FC236}">
                <a16:creationId xmlns:a16="http://schemas.microsoft.com/office/drawing/2014/main" id="{FDA26C7D-570A-79D7-0921-F2332646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69" y="2327120"/>
            <a:ext cx="4096679" cy="199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0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Team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2241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EAB4-75BB-BEEB-1654-38369841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Convolutional Neural Network (CNN) - Architecture</a:t>
            </a:r>
            <a:endParaRPr lang="en-NL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1E16F9-8F5E-FFE0-BF07-3FE375FE8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608514"/>
              </p:ext>
            </p:extLst>
          </p:nvPr>
        </p:nvGraphicFramePr>
        <p:xfrm>
          <a:off x="407244" y="891437"/>
          <a:ext cx="8521700" cy="365760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130425">
                  <a:extLst>
                    <a:ext uri="{9D8B030D-6E8A-4147-A177-3AD203B41FA5}">
                      <a16:colId xmlns:a16="http://schemas.microsoft.com/office/drawing/2014/main" val="1927175923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1422716843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22507286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4383478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Layer Type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Output Shape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Number of Parameters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Activation Function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80479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(features,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603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(features,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448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844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(features/2,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52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(features/2,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12,352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840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(features/4,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66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(features/4,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12,352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135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(features/8,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065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Flatten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(features/8 * 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32,896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271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2,080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905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NL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Sigmoid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882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458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A302-3FC3-F7D3-913D-3F241136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CNN Results</a:t>
            </a:r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F1EF67-3F69-CE54-049E-F686B6400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71990"/>
              </p:ext>
            </p:extLst>
          </p:nvPr>
        </p:nvGraphicFramePr>
        <p:xfrm>
          <a:off x="2308995" y="1570990"/>
          <a:ext cx="5031531" cy="1854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83395">
                  <a:extLst>
                    <a:ext uri="{9D8B030D-6E8A-4147-A177-3AD203B41FA5}">
                      <a16:colId xmlns:a16="http://schemas.microsoft.com/office/drawing/2014/main" val="2167948488"/>
                    </a:ext>
                  </a:extLst>
                </a:gridCol>
                <a:gridCol w="1152293">
                  <a:extLst>
                    <a:ext uri="{9D8B030D-6E8A-4147-A177-3AD203B41FA5}">
                      <a16:colId xmlns:a16="http://schemas.microsoft.com/office/drawing/2014/main" val="2387261969"/>
                    </a:ext>
                  </a:extLst>
                </a:gridCol>
                <a:gridCol w="1095843">
                  <a:extLst>
                    <a:ext uri="{9D8B030D-6E8A-4147-A177-3AD203B41FA5}">
                      <a16:colId xmlns:a16="http://schemas.microsoft.com/office/drawing/2014/main" val="1771497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Results</a:t>
                      </a:r>
                      <a:endParaRPr lang="en-N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</a:t>
                      </a:r>
                      <a:r>
                        <a:rPr lang="en-US" b="1" baseline="30000"/>
                        <a:t>st</a:t>
                      </a:r>
                      <a:r>
                        <a:rPr lang="en-US" b="1"/>
                        <a:t> run</a:t>
                      </a:r>
                      <a:endParaRPr lang="en-N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</a:t>
                      </a:r>
                      <a:r>
                        <a:rPr lang="en-US" b="1" baseline="30000"/>
                        <a:t>nd</a:t>
                      </a:r>
                      <a:r>
                        <a:rPr lang="en-US" b="1"/>
                        <a:t> run</a:t>
                      </a:r>
                      <a:endParaRPr lang="en-NL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7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Original Model F1 Score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0.78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0.75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64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Average F1 Score (20 Sim.)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0.75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0.79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16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F1 Confidence Interval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[0.60, 0.86]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[0.67, 0.86]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55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Simulation Time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1.45 hrs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1.45 hrs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14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65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584884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DNN</a:t>
            </a:r>
            <a:br>
              <a:rPr lang="en"/>
            </a:br>
            <a:endParaRPr/>
          </a:p>
        </p:txBody>
      </p:sp>
      <p:pic>
        <p:nvPicPr>
          <p:cNvPr id="8198" name="Picture 6" descr="Abstract artificial intelligence, neural network icon 6610007 Vector Art at  Vecteezy">
            <a:extLst>
              <a:ext uri="{FF2B5EF4-FFF2-40B4-BE49-F238E27FC236}">
                <a16:creationId xmlns:a16="http://schemas.microsoft.com/office/drawing/2014/main" id="{DB27FF86-61B1-C29C-E2F0-D097CDDE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68" y="2456212"/>
            <a:ext cx="2356706" cy="235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065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55E-6FEC-82A7-420E-B4BA199F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6" y="944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Dense Neural Network (DNN)</a:t>
            </a:r>
            <a:br>
              <a:rPr lang="en-US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5314E-AA53-1AE5-9BE2-02457F7C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582" y="1127251"/>
            <a:ext cx="4816587" cy="258982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3E8DF5-C31C-8BFF-0D5C-5B275F0B8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2208"/>
              </p:ext>
            </p:extLst>
          </p:nvPr>
        </p:nvGraphicFramePr>
        <p:xfrm>
          <a:off x="311700" y="1557283"/>
          <a:ext cx="3714300" cy="1854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85775">
                  <a:extLst>
                    <a:ext uri="{9D8B030D-6E8A-4147-A177-3AD203B41FA5}">
                      <a16:colId xmlns:a16="http://schemas.microsoft.com/office/drawing/2014/main" val="2167948488"/>
                    </a:ext>
                  </a:extLst>
                </a:gridCol>
                <a:gridCol w="1128525">
                  <a:extLst>
                    <a:ext uri="{9D8B030D-6E8A-4147-A177-3AD203B41FA5}">
                      <a16:colId xmlns:a16="http://schemas.microsoft.com/office/drawing/2014/main" val="238726196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/>
                        <a:t>Results (1</a:t>
                      </a:r>
                      <a:r>
                        <a:rPr lang="en-US" b="1" baseline="30000"/>
                        <a:t>st</a:t>
                      </a:r>
                      <a:r>
                        <a:rPr lang="en-US" b="1"/>
                        <a:t> and 2</a:t>
                      </a:r>
                      <a:r>
                        <a:rPr lang="en-US" b="1" baseline="30000"/>
                        <a:t>nd</a:t>
                      </a:r>
                      <a:r>
                        <a:rPr lang="en-US" b="1"/>
                        <a:t> run)</a:t>
                      </a:r>
                      <a:endParaRPr lang="en-NL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7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Original Model F1 Score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0.95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64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Average F1 Score (100 Sim.)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16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F1 Confidence Interval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[0.95, 0.97]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55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Simulation Time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1:30 </a:t>
                      </a:r>
                      <a:r>
                        <a:rPr lang="en-US" err="1"/>
                        <a:t>hrs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14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08576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endParaRPr/>
          </a:p>
        </p:txBody>
      </p:sp>
      <p:pic>
        <p:nvPicPr>
          <p:cNvPr id="10244" name="Picture 4" descr="Random forest classifier Vector Icons free download in SVG, PNG Format">
            <a:extLst>
              <a:ext uri="{FF2B5EF4-FFF2-40B4-BE49-F238E27FC236}">
                <a16:creationId xmlns:a16="http://schemas.microsoft.com/office/drawing/2014/main" id="{861D21EA-284A-BB0B-3EB3-B67C9A95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52" y="3104760"/>
            <a:ext cx="1369823" cy="13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13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55E-6FEC-82A7-420E-B4BA199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Random Forest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7A9795-2B9A-29CF-01CD-04E686AF4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88815"/>
              </p:ext>
            </p:extLst>
          </p:nvPr>
        </p:nvGraphicFramePr>
        <p:xfrm>
          <a:off x="1685579" y="2195099"/>
          <a:ext cx="6268957" cy="1854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44450">
                  <a:extLst>
                    <a:ext uri="{9D8B030D-6E8A-4147-A177-3AD203B41FA5}">
                      <a16:colId xmlns:a16="http://schemas.microsoft.com/office/drawing/2014/main" val="2167948488"/>
                    </a:ext>
                  </a:extLst>
                </a:gridCol>
                <a:gridCol w="1873404">
                  <a:extLst>
                    <a:ext uri="{9D8B030D-6E8A-4147-A177-3AD203B41FA5}">
                      <a16:colId xmlns:a16="http://schemas.microsoft.com/office/drawing/2014/main" val="3424428139"/>
                    </a:ext>
                  </a:extLst>
                </a:gridCol>
                <a:gridCol w="1851103">
                  <a:extLst>
                    <a:ext uri="{9D8B030D-6E8A-4147-A177-3AD203B41FA5}">
                      <a16:colId xmlns:a16="http://schemas.microsoft.com/office/drawing/2014/main" val="146292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Results</a:t>
                      </a:r>
                      <a:endParaRPr lang="en-N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</a:t>
                      </a:r>
                      <a:r>
                        <a:rPr lang="en-US" b="1" baseline="30000"/>
                        <a:t>st</a:t>
                      </a:r>
                      <a:r>
                        <a:rPr lang="en-US" b="1"/>
                        <a:t> run</a:t>
                      </a:r>
                      <a:endParaRPr lang="en-N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</a:t>
                      </a:r>
                      <a:r>
                        <a:rPr lang="en-US" b="1" baseline="30000"/>
                        <a:t>nd</a:t>
                      </a:r>
                      <a:r>
                        <a:rPr lang="en-US" b="1"/>
                        <a:t> run</a:t>
                      </a:r>
                      <a:endParaRPr lang="en-NL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7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Original Model F1 Score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0.98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0.97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64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Average F1 Score (100 Sim.)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0.97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0.97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16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F1 Confidence Interval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[0.9782, 0.9787]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[0.9778, 0.9783]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55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Simulation Time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2:30 </a:t>
                      </a:r>
                      <a:r>
                        <a:rPr lang="en-US" err="1"/>
                        <a:t>hrs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2.30 </a:t>
                      </a:r>
                      <a:r>
                        <a:rPr lang="en-US" err="1"/>
                        <a:t>hrs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14561"/>
                  </a:ext>
                </a:extLst>
              </a:tr>
            </a:tbl>
          </a:graphicData>
        </a:graphic>
      </p:graphicFrame>
      <p:pic>
        <p:nvPicPr>
          <p:cNvPr id="5130" name="Picture 10" descr="Random Forest Line Icon Decision Trees Symbol Stock Illustration - Download  Image Now - Decision Tree, Tree, Machine Learning - iStock">
            <a:extLst>
              <a:ext uri="{FF2B5EF4-FFF2-40B4-BE49-F238E27FC236}">
                <a16:creationId xmlns:a16="http://schemas.microsoft.com/office/drawing/2014/main" id="{15E64985-E382-6D00-C626-13EF778F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67" y="690575"/>
            <a:ext cx="2564780" cy="143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2036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9CFA-BEEB-4D4D-33C3-C8852418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Random Forest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88485-AF91-41DA-2E44-411C0A5AE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EDABF-C54B-7B0D-7A46-2DAB2F7A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70" y="1271274"/>
            <a:ext cx="4034682" cy="2318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E3AD1-5846-3B91-F442-F79DF95C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63" y="1271274"/>
            <a:ext cx="4167962" cy="2318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4114A-8E27-F531-BB1E-C7A40B5E5E32}"/>
              </a:ext>
            </a:extLst>
          </p:cNvPr>
          <p:cNvSpPr txBox="1"/>
          <p:nvPr/>
        </p:nvSpPr>
        <p:spPr>
          <a:xfrm>
            <a:off x="1419921" y="3976179"/>
            <a:ext cx="1955181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25000"/>
                  </a:schemeClr>
                </a:solidFill>
              </a:rPr>
              <a:t>First 100 simulation</a:t>
            </a:r>
            <a:endParaRPr lang="en-NL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6325F-BF1B-EE88-6A6E-6947FF50CBF1}"/>
              </a:ext>
            </a:extLst>
          </p:cNvPr>
          <p:cNvSpPr txBox="1"/>
          <p:nvPr/>
        </p:nvSpPr>
        <p:spPr>
          <a:xfrm>
            <a:off x="5464098" y="3982524"/>
            <a:ext cx="1955181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25000"/>
                  </a:schemeClr>
                </a:solidFill>
              </a:rPr>
              <a:t>Second100 simulation</a:t>
            </a:r>
            <a:endParaRPr lang="en-NL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Measurement</a:t>
            </a:r>
          </a:p>
        </p:txBody>
      </p:sp>
    </p:spTree>
    <p:extLst>
      <p:ext uri="{BB962C8B-B14F-4D97-AF65-F5344CB8AC3E}">
        <p14:creationId xmlns:p14="http://schemas.microsoft.com/office/powerpoint/2010/main" val="193240230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55E-6FEC-82A7-420E-B4BA199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Performance measurement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703FF8-8A50-657D-1873-84F8E0373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263246"/>
              </p:ext>
            </p:extLst>
          </p:nvPr>
        </p:nvGraphicFramePr>
        <p:xfrm>
          <a:off x="790414" y="1531146"/>
          <a:ext cx="7709298" cy="23559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219956">
                  <a:extLst>
                    <a:ext uri="{9D8B030D-6E8A-4147-A177-3AD203B41FA5}">
                      <a16:colId xmlns:a16="http://schemas.microsoft.com/office/drawing/2014/main" val="1142414216"/>
                    </a:ext>
                  </a:extLst>
                </a:gridCol>
                <a:gridCol w="1468281">
                  <a:extLst>
                    <a:ext uri="{9D8B030D-6E8A-4147-A177-3AD203B41FA5}">
                      <a16:colId xmlns:a16="http://schemas.microsoft.com/office/drawing/2014/main" val="3355077386"/>
                    </a:ext>
                  </a:extLst>
                </a:gridCol>
                <a:gridCol w="1270861">
                  <a:extLst>
                    <a:ext uri="{9D8B030D-6E8A-4147-A177-3AD203B41FA5}">
                      <a16:colId xmlns:a16="http://schemas.microsoft.com/office/drawing/2014/main" val="1772496706"/>
                    </a:ext>
                  </a:extLst>
                </a:gridCol>
                <a:gridCol w="1750200">
                  <a:extLst>
                    <a:ext uri="{9D8B030D-6E8A-4147-A177-3AD203B41FA5}">
                      <a16:colId xmlns:a16="http://schemas.microsoft.com/office/drawing/2014/main" val="2135763821"/>
                    </a:ext>
                  </a:extLst>
                </a:gridCol>
              </a:tblGrid>
              <a:tr h="406584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Models</a:t>
                      </a:r>
                      <a:endParaRPr lang="en-NL" b="1"/>
                    </a:p>
                  </a:txBody>
                  <a:tcPr>
                    <a:solidFill>
                      <a:srgbClr val="2F7C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CNN</a:t>
                      </a:r>
                      <a:endParaRPr lang="en-NL"/>
                    </a:p>
                  </a:txBody>
                  <a:tcPr>
                    <a:solidFill>
                      <a:srgbClr val="2F7C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DNN</a:t>
                      </a:r>
                      <a:endParaRPr lang="en-NL"/>
                    </a:p>
                  </a:txBody>
                  <a:tcPr>
                    <a:solidFill>
                      <a:srgbClr val="2F7C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  <a:endParaRPr lang="en-NL"/>
                    </a:p>
                  </a:txBody>
                  <a:tcPr>
                    <a:solidFill>
                      <a:srgbClr val="2F7C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145653"/>
                  </a:ext>
                </a:extLst>
              </a:tr>
              <a:tr h="406584"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Original Model F1 Score</a:t>
                      </a:r>
                      <a:endParaRPr lang="en-NL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0.75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49031"/>
                  </a:ext>
                </a:extLst>
              </a:tr>
              <a:tr h="568103"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Average F1 Score</a:t>
                      </a:r>
                      <a:endParaRPr lang="en-NL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0.79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 0.97</a:t>
                      </a:r>
                    </a:p>
                    <a:p>
                      <a:pPr algn="ctr"/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70432"/>
                  </a:ext>
                </a:extLst>
              </a:tr>
              <a:tr h="568103"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Confidence Interval for F1 Scores</a:t>
                      </a:r>
                      <a:endParaRPr lang="en-NL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[0.67, 0.86]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[0.95, 0.97]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L"/>
                        <a:t>[0.9782, 0.9787]</a:t>
                      </a:r>
                      <a:endParaRPr lang="en-US"/>
                    </a:p>
                    <a:p>
                      <a:pPr algn="ctr"/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111586"/>
                  </a:ext>
                </a:extLst>
              </a:tr>
              <a:tr h="406584"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Simulation Time</a:t>
                      </a:r>
                      <a:endParaRPr lang="en-NL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1.45 hrs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1:30 </a:t>
                      </a:r>
                      <a:r>
                        <a:rPr lang="en-US" err="1"/>
                        <a:t>hrs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2:30 </a:t>
                      </a:r>
                      <a:r>
                        <a:rPr lang="en-US" err="1"/>
                        <a:t>hrs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85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6223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5A44-1877-1CDC-6160-9B3110B2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62082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5DC5D9-8448-8B6B-BF62-C888BA7A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Team</a:t>
            </a:r>
            <a:endParaRPr lang="LID4096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C7A00EF-A37B-5260-DE1E-FD43B383C553}"/>
              </a:ext>
            </a:extLst>
          </p:cNvPr>
          <p:cNvSpPr/>
          <p:nvPr/>
        </p:nvSpPr>
        <p:spPr>
          <a:xfrm>
            <a:off x="631855" y="917891"/>
            <a:ext cx="7595809" cy="4028809"/>
          </a:xfrm>
          <a:custGeom>
            <a:avLst/>
            <a:gdLst/>
            <a:ahLst/>
            <a:cxnLst/>
            <a:rect l="l" t="t" r="r" b="b"/>
            <a:pathLst>
              <a:path w="13362819" h="6531078">
                <a:moveTo>
                  <a:pt x="0" y="0"/>
                </a:moveTo>
                <a:lnTo>
                  <a:pt x="13362820" y="0"/>
                </a:lnTo>
                <a:lnTo>
                  <a:pt x="13362820" y="6531078"/>
                </a:lnTo>
                <a:lnTo>
                  <a:pt x="0" y="65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7" name="Picture 6" descr="A person sitting on a ledge in front of a large circular building&#10;&#10;Description automatically generated">
            <a:extLst>
              <a:ext uri="{FF2B5EF4-FFF2-40B4-BE49-F238E27FC236}">
                <a16:creationId xmlns:a16="http://schemas.microsoft.com/office/drawing/2014/main" id="{5E8DBE83-0012-F9FA-8D86-3D3AD26FE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073" y="2707033"/>
            <a:ext cx="897519" cy="1196693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005C7B02-B779-372A-CE4A-D20A73B5A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738" y="2567257"/>
            <a:ext cx="279555" cy="279555"/>
          </a:xfrm>
          <a:prstGeom prst="rect">
            <a:avLst/>
          </a:prstGeom>
        </p:spPr>
      </p:pic>
      <p:pic>
        <p:nvPicPr>
          <p:cNvPr id="6" name="Picture 5" descr="A person in a denim jacket&#10;&#10;Description automatically generated">
            <a:extLst>
              <a:ext uri="{FF2B5EF4-FFF2-40B4-BE49-F238E27FC236}">
                <a16:creationId xmlns:a16="http://schemas.microsoft.com/office/drawing/2014/main" id="{09B09E0F-C080-8193-2C1F-CA75E4056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477" y="2986590"/>
            <a:ext cx="845810" cy="1055266"/>
          </a:xfrm>
          <a:prstGeom prst="rect">
            <a:avLst/>
          </a:prstGeom>
        </p:spPr>
      </p:pic>
      <p:pic>
        <p:nvPicPr>
          <p:cNvPr id="2" name="Graphic 1" descr="Marker with solid fill">
            <a:extLst>
              <a:ext uri="{FF2B5EF4-FFF2-40B4-BE49-F238E27FC236}">
                <a16:creationId xmlns:a16="http://schemas.microsoft.com/office/drawing/2014/main" id="{0EA37916-D28A-D266-4668-FCB103DEB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004" y="2707035"/>
            <a:ext cx="279555" cy="279555"/>
          </a:xfrm>
          <a:prstGeom prst="rect">
            <a:avLst/>
          </a:prstGeom>
        </p:spPr>
      </p:pic>
      <p:pic>
        <p:nvPicPr>
          <p:cNvPr id="9" name="Picture 8" descr="A person sitting in a train&#10;&#10;Description automatically generated">
            <a:extLst>
              <a:ext uri="{FF2B5EF4-FFF2-40B4-BE49-F238E27FC236}">
                <a16:creationId xmlns:a16="http://schemas.microsoft.com/office/drawing/2014/main" id="{E8170748-F4B1-B183-0FD2-BAE7F46D9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9362" y="1781667"/>
            <a:ext cx="830609" cy="1107479"/>
          </a:xfrm>
          <a:prstGeom prst="rect">
            <a:avLst/>
          </a:prstGeom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244B00DB-B06E-B1EC-7FAC-19BF15557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0700" y="2275822"/>
            <a:ext cx="279555" cy="279555"/>
          </a:xfrm>
          <a:prstGeom prst="rect">
            <a:avLst/>
          </a:prstGeom>
        </p:spPr>
      </p:pic>
      <p:pic>
        <p:nvPicPr>
          <p:cNvPr id="11" name="Picture 10" descr="A person with long hair wearing a blue shirt&#10;&#10;Description automatically generated">
            <a:extLst>
              <a:ext uri="{FF2B5EF4-FFF2-40B4-BE49-F238E27FC236}">
                <a16:creationId xmlns:a16="http://schemas.microsoft.com/office/drawing/2014/main" id="{128A521F-84F6-B307-ABC8-DDAEF0A3F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1189" y="981383"/>
            <a:ext cx="846104" cy="12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995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4E3BA-A63E-4787-95E2-56C0D5334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464" y="821411"/>
            <a:ext cx="8617058" cy="4145796"/>
          </a:xfrm>
        </p:spPr>
        <p:txBody>
          <a:bodyPr>
            <a:normAutofit/>
          </a:bodyPr>
          <a:lstStyle/>
          <a:p>
            <a:pPr algn="just"/>
            <a:r>
              <a:rPr lang="en-US" sz="1400">
                <a:solidFill>
                  <a:schemeClr val="tx1"/>
                </a:solidFill>
              </a:rPr>
              <a:t>We focused on arrhythmia detection using ECG signals with the ADEMP framework adapted to simulation studies.</a:t>
            </a:r>
          </a:p>
          <a:p>
            <a:pPr algn="just"/>
            <a:endParaRPr lang="en-US" sz="1400">
              <a:solidFill>
                <a:schemeClr val="tx1"/>
              </a:solidFill>
            </a:endParaRPr>
          </a:p>
          <a:p>
            <a:pPr algn="just"/>
            <a:r>
              <a:rPr lang="en-US" sz="1400">
                <a:solidFill>
                  <a:schemeClr val="tx1"/>
                </a:solidFill>
              </a:rPr>
              <a:t>Timely and accurate detection of irregular heartbeats is crucial.</a:t>
            </a:r>
          </a:p>
          <a:p>
            <a:pPr algn="just"/>
            <a:endParaRPr lang="en-US" sz="1400">
              <a:solidFill>
                <a:schemeClr val="tx1"/>
              </a:solidFill>
            </a:endParaRPr>
          </a:p>
          <a:p>
            <a:pPr algn="just"/>
            <a:r>
              <a:rPr lang="en-US" sz="1400">
                <a:solidFill>
                  <a:schemeClr val="tx1"/>
                </a:solidFill>
              </a:rPr>
              <a:t>Leveraging the MIT-BIH Arrhythmia Database, we analyzed electrocardiogram shapes, including normal cases and various arrhythmias.</a:t>
            </a:r>
          </a:p>
          <a:p>
            <a:pPr algn="just"/>
            <a:endParaRPr lang="en-US" sz="1400">
              <a:solidFill>
                <a:schemeClr val="tx1"/>
              </a:solidFill>
            </a:endParaRPr>
          </a:p>
          <a:p>
            <a:pPr algn="just"/>
            <a:r>
              <a:rPr lang="en-US" sz="1400">
                <a:solidFill>
                  <a:schemeClr val="tx1"/>
                </a:solidFill>
              </a:rPr>
              <a:t>Despite challenges like imbalanced data, our findings demonstrated reliable results:</a:t>
            </a:r>
          </a:p>
          <a:p>
            <a:pPr algn="just"/>
            <a:endParaRPr lang="en-US" sz="1400">
              <a:solidFill>
                <a:schemeClr val="tx1"/>
              </a:solidFill>
            </a:endParaRPr>
          </a:p>
          <a:p>
            <a:pPr marL="114300" indent="606425" algn="just">
              <a:buNone/>
            </a:pPr>
            <a:r>
              <a:rPr lang="en-US" sz="1400">
                <a:solidFill>
                  <a:schemeClr val="tx1"/>
                </a:solidFill>
              </a:rPr>
              <a:t>CNN achieved an average F1 score of 0.79 in 1.45 hours.</a:t>
            </a:r>
          </a:p>
          <a:p>
            <a:pPr marL="114300" indent="606425" algn="just">
              <a:buNone/>
            </a:pPr>
            <a:r>
              <a:rPr lang="en-US" sz="1400">
                <a:solidFill>
                  <a:schemeClr val="tx1"/>
                </a:solidFill>
              </a:rPr>
              <a:t>DNN surpassed expectations with an F1 score of 0.96 in 1.30 hours.</a:t>
            </a:r>
          </a:p>
          <a:p>
            <a:pPr marL="114300" indent="606425" algn="just">
              <a:buNone/>
            </a:pPr>
            <a:r>
              <a:rPr lang="en-US" sz="1400">
                <a:solidFill>
                  <a:schemeClr val="tx1"/>
                </a:solidFill>
              </a:rPr>
              <a:t>Random Forest delivered exceptional results with an F1 score of 0.97 in 2.30 hours.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162B46-B081-31B7-86EE-4CFD3ED9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25" y="167525"/>
            <a:ext cx="8520600" cy="841800"/>
          </a:xfrm>
        </p:spPr>
        <p:txBody>
          <a:bodyPr/>
          <a:lstStyle/>
          <a:p>
            <a:r>
              <a:rPr lang="en-US"/>
              <a:t>Conclusions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625492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SVG By stockvectorsvg | TheHungryJPEG">
            <a:extLst>
              <a:ext uri="{FF2B5EF4-FFF2-40B4-BE49-F238E27FC236}">
                <a16:creationId xmlns:a16="http://schemas.microsoft.com/office/drawing/2014/main" id="{6E1D2008-A2ED-3735-90CA-667F21EFC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0" b="27406"/>
          <a:stretch/>
        </p:blipFill>
        <p:spPr bwMode="auto">
          <a:xfrm>
            <a:off x="1703676" y="1433947"/>
            <a:ext cx="6429375" cy="26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5DC5D9-8448-8B6B-BF62-C888BA7A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FD3B42-B009-0DC3-272A-C0CA6E1EA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Problem Background</a:t>
            </a:r>
          </a:p>
          <a:p>
            <a:pPr>
              <a:lnSpc>
                <a:spcPct val="150000"/>
              </a:lnSpc>
            </a:pPr>
            <a:r>
              <a:rPr lang="en-US"/>
              <a:t>Aim </a:t>
            </a:r>
          </a:p>
          <a:p>
            <a:pPr>
              <a:lnSpc>
                <a:spcPct val="150000"/>
              </a:lnSpc>
            </a:pPr>
            <a:r>
              <a:rPr lang="en-US"/>
              <a:t>Data-Engineering Mechanisms</a:t>
            </a:r>
          </a:p>
          <a:p>
            <a:pPr>
              <a:lnSpc>
                <a:spcPct val="150000"/>
              </a:lnSpc>
            </a:pPr>
            <a:r>
              <a:rPr lang="en-US" err="1"/>
              <a:t>Estimand</a:t>
            </a:r>
            <a:r>
              <a:rPr lang="en-US"/>
              <a:t> and Target</a:t>
            </a:r>
          </a:p>
          <a:p>
            <a:pPr>
              <a:lnSpc>
                <a:spcPct val="150000"/>
              </a:lnSpc>
            </a:pPr>
            <a:r>
              <a:rPr lang="en-US"/>
              <a:t>Methodology</a:t>
            </a:r>
          </a:p>
          <a:p>
            <a:pPr>
              <a:lnSpc>
                <a:spcPct val="150000"/>
              </a:lnSpc>
            </a:pPr>
            <a:r>
              <a:rPr lang="en-US"/>
              <a:t>Performance measurement</a:t>
            </a:r>
          </a:p>
          <a:p>
            <a:pPr>
              <a:lnSpc>
                <a:spcPct val="150000"/>
              </a:lnSpc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405380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Background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907527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9797B-2D62-D5D2-CE90-5D70C52B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7875"/>
            <a:ext cx="8520600" cy="776178"/>
          </a:xfrm>
        </p:spPr>
        <p:txBody>
          <a:bodyPr>
            <a:normAutofit/>
          </a:bodyPr>
          <a:lstStyle/>
          <a:p>
            <a:r>
              <a:rPr lang="en-US"/>
              <a:t>ECG Signal</a:t>
            </a:r>
            <a:endParaRPr lang="LID4096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1BD8175-8343-8865-A4E3-273207DC9521}"/>
              </a:ext>
            </a:extLst>
          </p:cNvPr>
          <p:cNvSpPr txBox="1"/>
          <p:nvPr/>
        </p:nvSpPr>
        <p:spPr>
          <a:xfrm>
            <a:off x="107999" y="928108"/>
            <a:ext cx="4401121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885" lvl="1" indent="-301625"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  <a:latin typeface="Arial"/>
                <a:cs typeface="Arial"/>
              </a:rPr>
              <a:t>An electrocardiogram (ECG) records:</a:t>
            </a:r>
          </a:p>
          <a:p>
            <a:pPr marL="1061085" lvl="2" indent="-301625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2"/>
                </a:solidFill>
                <a:latin typeface="Arial"/>
                <a:cs typeface="Arial"/>
              </a:rPr>
              <a:t>these impulses to show how fast the heart is beating</a:t>
            </a:r>
          </a:p>
          <a:p>
            <a:pPr marL="1061085" lvl="2" indent="-301625">
              <a:buFont typeface="Courier New" panose="02070309020205020404" pitchFamily="49" charset="0"/>
              <a:buChar char="o"/>
            </a:pPr>
            <a:endParaRPr lang="en-US" sz="1600">
              <a:solidFill>
                <a:schemeClr val="dk2"/>
              </a:solidFill>
              <a:latin typeface="Arial"/>
              <a:cs typeface="Arial"/>
            </a:endParaRPr>
          </a:p>
          <a:p>
            <a:pPr marL="1061085" lvl="2" indent="-301625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2"/>
                </a:solidFill>
                <a:latin typeface="Arial"/>
                <a:cs typeface="Arial"/>
              </a:rPr>
              <a:t>the rhythm of the heart beats (steady or irregular)</a:t>
            </a:r>
          </a:p>
          <a:p>
            <a:pPr marL="1061085" lvl="2" indent="-301625">
              <a:buFont typeface="Courier New" panose="02070309020205020404" pitchFamily="49" charset="0"/>
              <a:buChar char="o"/>
            </a:pPr>
            <a:endParaRPr lang="en-US" sz="1600">
              <a:solidFill>
                <a:schemeClr val="dk2"/>
              </a:solidFill>
              <a:latin typeface="Arial"/>
              <a:cs typeface="Arial"/>
            </a:endParaRPr>
          </a:p>
          <a:p>
            <a:pPr marL="1061085" lvl="2" indent="-301625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2"/>
                </a:solidFill>
                <a:latin typeface="Arial"/>
                <a:cs typeface="Arial"/>
              </a:rPr>
              <a:t>the strength and timing of the electrical impulses as they move through the different parts of the heart.</a:t>
            </a:r>
          </a:p>
        </p:txBody>
      </p:sp>
      <p:pic>
        <p:nvPicPr>
          <p:cNvPr id="1030" name="Picture 6" descr="Electrocardiogram Information | Mount Sinai - New York">
            <a:extLst>
              <a:ext uri="{FF2B5EF4-FFF2-40B4-BE49-F238E27FC236}">
                <a16:creationId xmlns:a16="http://schemas.microsoft.com/office/drawing/2014/main" id="{427F3ABE-67F4-5134-8D62-06F2192F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08" y="826076"/>
            <a:ext cx="4162859" cy="333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2660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9797B-2D62-D5D2-CE90-5D70C52B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7875"/>
            <a:ext cx="8520600" cy="776178"/>
          </a:xfrm>
        </p:spPr>
        <p:txBody>
          <a:bodyPr>
            <a:normAutofit/>
          </a:bodyPr>
          <a:lstStyle/>
          <a:p>
            <a:r>
              <a:rPr lang="en-US"/>
              <a:t>Arrhythmia</a:t>
            </a:r>
            <a:endParaRPr lang="LID4096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F51EAE0-870C-24F8-4BD4-9CA74472A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4925"/>
            <a:ext cx="4994591" cy="3908400"/>
          </a:xfrm>
        </p:spPr>
        <p:txBody>
          <a:bodyPr/>
          <a:lstStyle/>
          <a:p>
            <a:pPr marL="114300" indent="0">
              <a:buNone/>
            </a:pPr>
            <a:endParaRPr lang="en-US"/>
          </a:p>
          <a:p>
            <a:r>
              <a:rPr lang="en-US"/>
              <a:t>An arrhythmia, or irregular heartbeat, is:</a:t>
            </a:r>
          </a:p>
          <a:p>
            <a:pPr lvl="1"/>
            <a:r>
              <a:rPr lang="en-US"/>
              <a:t>A problem with the rate or rhythm of your heartbeat</a:t>
            </a:r>
          </a:p>
          <a:p>
            <a:pPr lvl="1"/>
            <a:endParaRPr lang="en-US"/>
          </a:p>
          <a:p>
            <a:pPr lvl="1"/>
            <a:r>
              <a:rPr lang="en-US"/>
              <a:t>Your heart may beat too quickly, too slowly</a:t>
            </a:r>
          </a:p>
          <a:p>
            <a:endParaRPr lang="en-US"/>
          </a:p>
          <a:p>
            <a:r>
              <a:rPr lang="en-US"/>
              <a:t>It is normal for your heart rate to speed up during physical activity and to slow down while resting or sleeping.</a:t>
            </a:r>
          </a:p>
        </p:txBody>
      </p:sp>
      <p:pic>
        <p:nvPicPr>
          <p:cNvPr id="2050" name="Picture 2" descr="110+ Cartoon Of Arrhythmia Stock Illustrations, Royalty-Free ...">
            <a:extLst>
              <a:ext uri="{FF2B5EF4-FFF2-40B4-BE49-F238E27FC236}">
                <a16:creationId xmlns:a16="http://schemas.microsoft.com/office/drawing/2014/main" id="{60696B9E-8432-8E8C-C4DF-6C975B31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51" y="3496831"/>
            <a:ext cx="1679574" cy="13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 on Funnies: Nursing">
            <a:extLst>
              <a:ext uri="{FF2B5EF4-FFF2-40B4-BE49-F238E27FC236}">
                <a16:creationId xmlns:a16="http://schemas.microsoft.com/office/drawing/2014/main" id="{9BD8A9E5-469F-44C2-AB71-96592B92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DCDCDC"/>
              </a:clrFrom>
              <a:clrTo>
                <a:srgbClr val="DCDC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57" y="505964"/>
            <a:ext cx="3122468" cy="312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ckroach Insect Stands And Smiles On A White Background Stock ...">
            <a:extLst>
              <a:ext uri="{FF2B5EF4-FFF2-40B4-BE49-F238E27FC236}">
                <a16:creationId xmlns:a16="http://schemas.microsoft.com/office/drawing/2014/main" id="{DF124000-2C63-6C6E-3C40-91257A17A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85" y="754925"/>
            <a:ext cx="557011" cy="83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877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7429F-845C-A316-8E12-8898F439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F8CF6F-C04D-892F-0909-403B7541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7875"/>
            <a:ext cx="8520600" cy="776178"/>
          </a:xfrm>
        </p:spPr>
        <p:txBody>
          <a:bodyPr>
            <a:normAutofit/>
          </a:bodyPr>
          <a:lstStyle/>
          <a:p>
            <a:r>
              <a:rPr lang="en-US"/>
              <a:t>Arrhythmia Consequences</a:t>
            </a:r>
            <a:endParaRPr lang="LID4096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A0AC892-81E8-8946-653C-244D2671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4925"/>
            <a:ext cx="4994591" cy="3908400"/>
          </a:xfrm>
        </p:spPr>
        <p:txBody>
          <a:bodyPr/>
          <a:lstStyle/>
          <a:p>
            <a:pPr marL="114300" indent="0">
              <a:buNone/>
            </a:pPr>
            <a:endParaRPr lang="en-US"/>
          </a:p>
          <a:p>
            <a:r>
              <a:rPr lang="en-US"/>
              <a:t>An arrhythmia can lead to: </a:t>
            </a:r>
          </a:p>
          <a:p>
            <a:pPr lvl="1"/>
            <a:r>
              <a:rPr lang="en-US"/>
              <a:t>Damage the heart, brain, or other organs.</a:t>
            </a:r>
          </a:p>
          <a:p>
            <a:pPr lvl="1"/>
            <a:endParaRPr lang="en-US"/>
          </a:p>
          <a:p>
            <a:pPr lvl="1"/>
            <a:r>
              <a:rPr lang="en-US"/>
              <a:t>A life-threatening stroke, heart failure, or cardiac arrest can all be deadly.</a:t>
            </a:r>
          </a:p>
          <a:p>
            <a:pPr marL="596900" lvl="1" indent="0">
              <a:buNone/>
            </a:pPr>
            <a:endParaRPr lang="en-US"/>
          </a:p>
        </p:txBody>
      </p:sp>
      <p:pic>
        <p:nvPicPr>
          <p:cNvPr id="3074" name="Picture 2" descr="Funny Death by airesnf on DeviantArt">
            <a:extLst>
              <a:ext uri="{FF2B5EF4-FFF2-40B4-BE49-F238E27FC236}">
                <a16:creationId xmlns:a16="http://schemas.microsoft.com/office/drawing/2014/main" id="{2F781437-90E8-71E0-2A1A-9B120D57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6C7E4"/>
              </a:clrFrom>
              <a:clrTo>
                <a:srgbClr val="46C7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022" y="754925"/>
            <a:ext cx="3894548" cy="3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555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Aim 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09276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ndree's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On-screen Show (16:9)</PresentationFormat>
  <Paragraphs>216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Roboto</vt:lpstr>
      <vt:lpstr>Andree's Theme</vt:lpstr>
      <vt:lpstr>Arrhythmia Detection on ECG Signals</vt:lpstr>
      <vt:lpstr>The Team</vt:lpstr>
      <vt:lpstr>The Team</vt:lpstr>
      <vt:lpstr>Agenda</vt:lpstr>
      <vt:lpstr>Problem Background</vt:lpstr>
      <vt:lpstr>ECG Signal</vt:lpstr>
      <vt:lpstr>Arrhythmia</vt:lpstr>
      <vt:lpstr>Arrhythmia Consequences</vt:lpstr>
      <vt:lpstr>Aim </vt:lpstr>
      <vt:lpstr>Aim</vt:lpstr>
      <vt:lpstr>Data-Engineering Mechanisms</vt:lpstr>
      <vt:lpstr>Data Description</vt:lpstr>
      <vt:lpstr>Pre-processing</vt:lpstr>
      <vt:lpstr>Pre-processing</vt:lpstr>
      <vt:lpstr>Bootstrapping</vt:lpstr>
      <vt:lpstr>Estimand and Target</vt:lpstr>
      <vt:lpstr>Estimand and Target</vt:lpstr>
      <vt:lpstr>  Methodology   </vt:lpstr>
      <vt:lpstr>CNN</vt:lpstr>
      <vt:lpstr>Convolutional Neural Network (CNN) - Architecture</vt:lpstr>
      <vt:lpstr>CNN Results</vt:lpstr>
      <vt:lpstr>DNN </vt:lpstr>
      <vt:lpstr>Dense Neural Network (DNN) </vt:lpstr>
      <vt:lpstr>Random Forest </vt:lpstr>
      <vt:lpstr>Random Forest</vt:lpstr>
      <vt:lpstr>Random Forest</vt:lpstr>
      <vt:lpstr>Performance Measurement</vt:lpstr>
      <vt:lpstr>Performance measurement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 method to cluster route</dc:title>
  <dc:creator>Shabani, Mohammadreza</dc:creator>
  <cp:lastModifiedBy>Shabani, Mohammadreza</cp:lastModifiedBy>
  <cp:revision>1</cp:revision>
  <dcterms:modified xsi:type="dcterms:W3CDTF">2024-03-11T09:54:12Z</dcterms:modified>
</cp:coreProperties>
</file>